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562850" cy="10688638"/>
  <p:notesSz cx="6799263" cy="9929813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329"/>
    <a:srgbClr val="FBCA00"/>
    <a:srgbClr val="636567"/>
    <a:srgbClr val="3B3D40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16" autoAdjust="0"/>
    <p:restoredTop sz="94674" autoAdjust="0"/>
  </p:normalViewPr>
  <p:slideViewPr>
    <p:cSldViewPr snapToObjects="1">
      <p:cViewPr varScale="1">
        <p:scale>
          <a:sx n="44" d="100"/>
          <a:sy n="44" d="100"/>
        </p:scale>
        <p:origin x="1672" y="32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494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7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736" y="0"/>
            <a:ext cx="2946347" cy="4987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7B4-7FB6-3F45-8B4D-79153A6AFF3E}" type="datetimeFigureOut">
              <a:rPr lang="fr-FR" smtClean="0"/>
              <a:t>04/07/2025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701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5"/>
            <a:ext cx="5439410" cy="39098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026"/>
            <a:ext cx="2946347" cy="49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736" y="9431026"/>
            <a:ext cx="2946347" cy="49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196F8-6C1C-2847-9E2D-9902BC746C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5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76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l" defTabSz="736947" rtl="0" eaLnBrk="1" latinLnBrk="0" hangingPunct="1">
        <a:spcBef>
          <a:spcPct val="0"/>
        </a:spcBef>
        <a:buNone/>
        <a:defRPr sz="4947" b="1" kern="1200" baseline="0">
          <a:solidFill>
            <a:srgbClr val="202020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552709" indent="-552709" algn="l" defTabSz="736947" rtl="0" eaLnBrk="1" latinLnBrk="0" hangingPunct="1">
        <a:spcBef>
          <a:spcPct val="20000"/>
        </a:spcBef>
        <a:buFont typeface="Arial"/>
        <a:buNone/>
        <a:defRPr sz="452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197537" indent="-460592" algn="l" defTabSz="736947" rtl="0" eaLnBrk="1" latinLnBrk="0" hangingPunct="1">
        <a:spcBef>
          <a:spcPct val="20000"/>
        </a:spcBef>
        <a:buFontTx/>
        <a:buNone/>
        <a:defRPr sz="4523" kern="1200">
          <a:solidFill>
            <a:schemeClr val="tx1"/>
          </a:solidFill>
          <a:latin typeface="+mn-lt"/>
          <a:ea typeface="+mn-ea"/>
          <a:cs typeface="+mn-cs"/>
        </a:defRPr>
      </a:lvl2pPr>
      <a:lvl3pPr marL="1842367" indent="-368473" algn="l" defTabSz="736947" rtl="0" eaLnBrk="1" latinLnBrk="0" hangingPunct="1">
        <a:spcBef>
          <a:spcPct val="20000"/>
        </a:spcBef>
        <a:buFontTx/>
        <a:buNone/>
        <a:defRPr sz="3816" kern="1200">
          <a:solidFill>
            <a:schemeClr val="tx1"/>
          </a:solidFill>
          <a:latin typeface="+mn-lt"/>
          <a:ea typeface="+mn-ea"/>
          <a:cs typeface="+mn-cs"/>
        </a:defRPr>
      </a:lvl3pPr>
      <a:lvl4pPr marL="2579312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4pPr>
      <a:lvl5pPr marL="3316259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5pPr>
      <a:lvl6pPr marL="405320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6pPr>
      <a:lvl7pPr marL="4790151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7pPr>
      <a:lvl8pPr marL="5527098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8pPr>
      <a:lvl9pPr marL="626404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36947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47389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1083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2947785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68473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42167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158624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5895571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fvu-poleanimation.contact@utoulous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A41729-8E27-CA4F-A594-7E8663D6229B}"/>
              </a:ext>
            </a:extLst>
          </p:cNvPr>
          <p:cNvSpPr/>
          <p:nvPr/>
        </p:nvSpPr>
        <p:spPr>
          <a:xfrm>
            <a:off x="197180" y="187538"/>
            <a:ext cx="7168490" cy="10234048"/>
          </a:xfrm>
          <a:prstGeom prst="rect">
            <a:avLst/>
          </a:prstGeom>
          <a:solidFill>
            <a:srgbClr val="E63329">
              <a:alpha val="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1999" tIns="251999" rIns="251999" bIns="251999" rtlCol="0" anchor="t"/>
          <a:lstStyle/>
          <a:p>
            <a:pPr algn="ctr"/>
            <a:endParaRPr lang="fr-FR" sz="1100" b="1" dirty="0">
              <a:solidFill>
                <a:srgbClr val="3B3D40"/>
              </a:solidFill>
            </a:endParaRPr>
          </a:p>
          <a:p>
            <a:pPr algn="ctr"/>
            <a:endParaRPr lang="fr-FR" sz="2000" b="1" u="sng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endParaRPr lang="fr-FR" sz="800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fr-FR" sz="2000" b="1" dirty="0">
                <a:solidFill>
                  <a:schemeClr val="tx1"/>
                </a:solidFill>
              </a:rPr>
              <a:t>RECRUTEMENT EMPLOI ÉTUDIANT.E.S SOLIDAIRES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L’université recherche des </a:t>
            </a:r>
            <a:r>
              <a:rPr lang="fr-FR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étudiant.e.s</a:t>
            </a: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solidaires </a:t>
            </a: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rentrée !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êtes </a:t>
            </a:r>
            <a:r>
              <a:rPr lang="fr-FR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étudiant.e</a:t>
            </a:r>
            <a:r>
              <a:rPr lang="fr-F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vous avez le contact facile et vous cherchez un emploi avec accueil du public étudiant ?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800" b="1" dirty="0" err="1">
                <a:solidFill>
                  <a:schemeClr val="tx1"/>
                </a:solidFill>
              </a:rPr>
              <a:t>Étudiant.e.s</a:t>
            </a:r>
            <a:r>
              <a:rPr lang="fr-FR" sz="1800" b="1" dirty="0">
                <a:solidFill>
                  <a:schemeClr val="tx1"/>
                </a:solidFill>
              </a:rPr>
              <a:t> Solidaires vont à la rencontre de leurs pairs pour les informer sur les dispositifs auxquels ils peuvent recourir, et les orientent vers les bons interlocuteurs. Ils participeront à lutter contre le non-recours aux droits en apportant un soutien personnalisé, bienveillant et inclusif.</a:t>
            </a:r>
          </a:p>
          <a:p>
            <a:pPr algn="just">
              <a:spcAft>
                <a:spcPts val="600"/>
              </a:spcAft>
              <a:buClr>
                <a:schemeClr val="bg1"/>
              </a:buClr>
            </a:pPr>
            <a:endParaRPr lang="fr-FR" sz="1800" b="1" dirty="0">
              <a:solidFill>
                <a:schemeClr val="tx1"/>
              </a:solidFill>
            </a:endParaRP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 en extérieur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1</a:t>
            </a:r>
            <a:r>
              <a:rPr lang="fr-FR" sz="1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octobre au 31 mars 2026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Capacité à s’exprimer aisément en public et maitrise de la langue française</a:t>
            </a:r>
            <a:endParaRPr lang="fr-FR" sz="1800" b="1" dirty="0">
              <a:solidFill>
                <a:schemeClr val="tx1"/>
              </a:solidFill>
            </a:endParaRP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Être disponible au minimum 4h par semaine sur des plages horaires de 2h minimum.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Temps partiel selon vos disponibilités (15h par semaine au maximum)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assurée par l’Université de Toulouse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Rémunération: SMIC horaire + 10%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Envoyez votre CV à </a:t>
            </a: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dfvu-poleanimation.contact@utoulouse.fr</a:t>
            </a: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(Pôle animation, soutien aux associations et accompagnement de la vie universitaire)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8F32991-5AF0-427D-8293-936706E32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816" y="483133"/>
            <a:ext cx="1909217" cy="61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493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3-202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04040"/>
      </a:accent1>
      <a:accent2>
        <a:srgbClr val="808080"/>
      </a:accent2>
      <a:accent3>
        <a:srgbClr val="BFBFBF"/>
      </a:accent3>
      <a:accent4>
        <a:srgbClr val="808080"/>
      </a:accent4>
      <a:accent5>
        <a:srgbClr val="808080"/>
      </a:accent5>
      <a:accent6>
        <a:srgbClr val="808080"/>
      </a:accent6>
      <a:hlink>
        <a:srgbClr val="000000"/>
      </a:hlink>
      <a:folHlink>
        <a:srgbClr val="FFBA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e flyer-UT3" id="{6861986B-F82C-214C-97AC-0D336E8A9E12}" vid="{0F0626F9-CE3C-5144-9864-62B8EBFBE72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flyer-UT3</Template>
  <TotalTime>508</TotalTime>
  <Words>189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.Hiragino Kaku Gothic Interface W3</vt:lpstr>
      <vt:lpstr>Arial</vt:lpstr>
      <vt:lpstr>Calibri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Marianne OUDELET</dc:creator>
  <cp:keywords/>
  <dc:description/>
  <cp:lastModifiedBy>Emilie CASTAGNER</cp:lastModifiedBy>
  <cp:revision>44</cp:revision>
  <cp:lastPrinted>2022-06-14T12:12:55Z</cp:lastPrinted>
  <dcterms:created xsi:type="dcterms:W3CDTF">2022-03-29T14:50:07Z</dcterms:created>
  <dcterms:modified xsi:type="dcterms:W3CDTF">2025-07-04T14:34:45Z</dcterms:modified>
  <cp:category/>
</cp:coreProperties>
</file>