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5F5"/>
    <a:srgbClr val="FFFFFF"/>
    <a:srgbClr val="FFFDFF"/>
    <a:srgbClr val="FFFFFD"/>
    <a:srgbClr val="FDFFFE"/>
    <a:srgbClr val="FDFFFF"/>
    <a:srgbClr val="FEFEFE"/>
    <a:srgbClr val="FEFFFE"/>
    <a:srgbClr val="FFFEFE"/>
    <a:srgbClr val="FE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405" autoAdjust="0"/>
  </p:normalViewPr>
  <p:slideViewPr>
    <p:cSldViewPr snapToGrid="0">
      <p:cViewPr>
        <p:scale>
          <a:sx n="100" d="100"/>
          <a:sy n="100" d="100"/>
        </p:scale>
        <p:origin x="820" y="-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B42BB-0161-4D93-A43B-BC1E8043C970}" type="datetimeFigureOut">
              <a:rPr lang="fr-FR" smtClean="0"/>
              <a:t>16/09/2025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E0DAB-4BE0-4CC9-B760-A786542971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0228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pour une image">
            <a:extLst>
              <a:ext uri="{FF2B5EF4-FFF2-40B4-BE49-F238E27FC236}">
                <a16:creationId xmlns:a16="http://schemas.microsoft.com/office/drawing/2014/main" id="{5CA345C4-0930-86BD-6D90-9BA3375C898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48357" y="1693709"/>
            <a:ext cx="6967938" cy="8272637"/>
          </a:xfrm>
        </p:spPr>
        <p:txBody>
          <a:bodyPr>
            <a:normAutofit/>
          </a:bodyPr>
          <a:lstStyle>
            <a:lvl1pPr marL="810000">
              <a:spcBef>
                <a:spcPts val="0"/>
              </a:spcBef>
              <a:spcAft>
                <a:spcPts val="0"/>
              </a:spcAft>
              <a:defRPr sz="788" b="0" i="0" baseline="0">
                <a:sym typeface="Wingdings" panose="05000000000000000000" pitchFamily="2" charset="2"/>
              </a:defRPr>
            </a:lvl1pPr>
          </a:lstStyle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AJOUTER UNE IMAGE :</a:t>
            </a:r>
            <a:br>
              <a:rPr lang="fr-FR" dirty="0"/>
            </a:br>
            <a:br>
              <a:rPr lang="fr-FR" dirty="0"/>
            </a:br>
            <a:r>
              <a:rPr lang="fr-FR" dirty="0"/>
              <a:t>1) Cliquez sur l'icône au centre </a:t>
            </a:r>
            <a:br>
              <a:rPr lang="fr-FR" dirty="0"/>
            </a:br>
            <a:br>
              <a:rPr lang="fr-FR" dirty="0"/>
            </a:br>
            <a:r>
              <a:rPr lang="fr-FR" dirty="0"/>
              <a:t>2) Si besoin, passez l’image en arrière-plan :</a:t>
            </a:r>
            <a:br>
              <a:rPr lang="fr-FR" dirty="0"/>
            </a:br>
            <a:r>
              <a:rPr lang="fr-FR" dirty="0"/>
              <a:t>a. Cliquez-droit sur l’image</a:t>
            </a:r>
            <a:br>
              <a:rPr lang="fr-FR" dirty="0"/>
            </a:br>
            <a:r>
              <a:rPr lang="fr-FR" dirty="0"/>
              <a:t>b. Choisissez « Arrière-plan »</a:t>
            </a:r>
          </a:p>
          <a:p>
            <a:endParaRPr lang="fr-FR" dirty="0"/>
          </a:p>
        </p:txBody>
      </p:sp>
      <p:sp>
        <p:nvSpPr>
          <p:cNvPr id="16" name="Décoratif">
            <a:extLst>
              <a:ext uri="{FF2B5EF4-FFF2-40B4-BE49-F238E27FC236}">
                <a16:creationId xmlns:a16="http://schemas.microsoft.com/office/drawing/2014/main" id="{48AB8E85-277B-D238-1C96-A513E30116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48357" y="1693709"/>
            <a:ext cx="6967938" cy="1896385"/>
          </a:xfrm>
          <a:solidFill>
            <a:schemeClr val="accent1"/>
          </a:solidFill>
        </p:spPr>
        <p:txBody>
          <a:bodyPr>
            <a:normAutofit/>
          </a:bodyPr>
          <a:lstStyle>
            <a:lvl1pPr>
              <a:defRPr sz="100" b="0" i="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/>
              <a:t>,01</a:t>
            </a:r>
          </a:p>
        </p:txBody>
      </p:sp>
      <p:sp>
        <p:nvSpPr>
          <p:cNvPr id="17" name="Décoratif">
            <a:extLst>
              <a:ext uri="{FF2B5EF4-FFF2-40B4-BE49-F238E27FC236}">
                <a16:creationId xmlns:a16="http://schemas.microsoft.com/office/drawing/2014/main" id="{27CACE46-68B3-991B-0974-5854B07A7B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8795" y="1693709"/>
            <a:ext cx="5287500" cy="3246506"/>
          </a:xfrm>
          <a:solidFill>
            <a:schemeClr val="accent4"/>
          </a:solidFill>
        </p:spPr>
        <p:txBody>
          <a:bodyPr>
            <a:normAutofit/>
          </a:bodyPr>
          <a:lstStyle>
            <a:lvl1pPr>
              <a:defRPr sz="100" b="0" i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 dirty="0"/>
              <a:t>,</a:t>
            </a:r>
          </a:p>
        </p:txBody>
      </p:sp>
      <p:sp>
        <p:nvSpPr>
          <p:cNvPr id="10" name="Inscriptions 2">
            <a:extLst>
              <a:ext uri="{FF2B5EF4-FFF2-40B4-BE49-F238E27FC236}">
                <a16:creationId xmlns:a16="http://schemas.microsoft.com/office/drawing/2014/main" id="{1B2712E9-B1C0-B2CA-B615-5CD76C0D0EA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81414" y="4552808"/>
            <a:ext cx="956915" cy="344448"/>
          </a:xfrm>
        </p:spPr>
        <p:txBody>
          <a:bodyPr>
            <a:normAutofit/>
          </a:bodyPr>
          <a:lstStyle>
            <a:lvl1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800" spc="-6" baseline="0"/>
            </a:lvl1pPr>
          </a:lstStyle>
          <a:p>
            <a:pPr lvl="0"/>
            <a:r>
              <a:rPr lang="fr-FR" dirty="0"/>
              <a:t>+33 (0)5 61 14 XX </a:t>
            </a:r>
            <a:r>
              <a:rPr lang="fr-FR" dirty="0" err="1"/>
              <a:t>XX</a:t>
            </a:r>
            <a:br>
              <a:rPr lang="fr-FR" dirty="0"/>
            </a:br>
            <a:r>
              <a:rPr lang="fr-FR" dirty="0"/>
              <a:t>univ-toulouse.fr</a:t>
            </a:r>
          </a:p>
        </p:txBody>
      </p:sp>
      <p:sp>
        <p:nvSpPr>
          <p:cNvPr id="11" name="Inscriptions 1">
            <a:extLst>
              <a:ext uri="{FF2B5EF4-FFF2-40B4-BE49-F238E27FC236}">
                <a16:creationId xmlns:a16="http://schemas.microsoft.com/office/drawing/2014/main" id="{31E2DA72-0A6C-C715-76E7-0920ADE3710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94897" y="4571219"/>
            <a:ext cx="1229108" cy="326037"/>
          </a:xfrm>
        </p:spPr>
        <p:txBody>
          <a:bodyPr>
            <a:normAutofit/>
          </a:bodyPr>
          <a:lstStyle>
            <a:lvl1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800" spc="-6" baseline="0"/>
            </a:lvl1pPr>
          </a:lstStyle>
          <a:p>
            <a:pPr lvl="0"/>
            <a:r>
              <a:rPr lang="fr-FR" dirty="0"/>
              <a:t>Informations :</a:t>
            </a:r>
          </a:p>
        </p:txBody>
      </p:sp>
      <p:sp>
        <p:nvSpPr>
          <p:cNvPr id="3" name="Sous-titre">
            <a:extLst>
              <a:ext uri="{FF2B5EF4-FFF2-40B4-BE49-F238E27FC236}">
                <a16:creationId xmlns:a16="http://schemas.microsoft.com/office/drawing/2014/main" id="{FC017932-A2E5-471A-A9AD-1BA2A8B68D8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94897" y="3123007"/>
            <a:ext cx="3916421" cy="921219"/>
          </a:xfrm>
        </p:spPr>
        <p:txBody>
          <a:bodyPr>
            <a:no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2200" b="1" cap="none" spc="-28" baseline="0">
                <a:latin typeface="+mj-lt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fr-FR" dirty="0"/>
              <a:t>Sous-titre /</a:t>
            </a:r>
            <a:br>
              <a:rPr lang="fr-FR" dirty="0"/>
            </a:br>
            <a:r>
              <a:rPr lang="fr-FR" dirty="0"/>
              <a:t>Section de l’Université</a:t>
            </a:r>
          </a:p>
        </p:txBody>
      </p:sp>
      <p:sp>
        <p:nvSpPr>
          <p:cNvPr id="2" name="Titre général">
            <a:extLst>
              <a:ext uri="{FF2B5EF4-FFF2-40B4-BE49-F238E27FC236}">
                <a16:creationId xmlns:a16="http://schemas.microsoft.com/office/drawing/2014/main" id="{093F8915-9A06-487A-AA45-F32FF371AD4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94897" y="1909103"/>
            <a:ext cx="3916421" cy="1024341"/>
          </a:xfrm>
        </p:spPr>
        <p:txBody>
          <a:bodyPr anchor="t" anchorCtr="0">
            <a:normAutofit/>
          </a:bodyPr>
          <a:lstStyle>
            <a:lvl1pPr algn="l">
              <a:lnSpc>
                <a:spcPct val="80000"/>
              </a:lnSpc>
              <a:defRPr sz="3600" b="1" cap="none" baseline="0">
                <a:latin typeface="+mj-lt"/>
              </a:defRPr>
            </a:lvl1pPr>
          </a:lstStyle>
          <a:p>
            <a:r>
              <a:rPr lang="fr-FR" dirty="0"/>
              <a:t>Titre général</a:t>
            </a:r>
            <a:br>
              <a:rPr lang="fr-FR" dirty="0"/>
            </a:br>
            <a:r>
              <a:rPr lang="fr-FR" dirty="0"/>
              <a:t>sur 1 ou 2 lignes</a:t>
            </a:r>
          </a:p>
        </p:txBody>
      </p:sp>
      <p:pic>
        <p:nvPicPr>
          <p:cNvPr id="7" name="Graphique 6">
            <a:extLst>
              <a:ext uri="{FF2B5EF4-FFF2-40B4-BE49-F238E27FC236}">
                <a16:creationId xmlns:a16="http://schemas.microsoft.com/office/drawing/2014/main" id="{E455DE6D-FF02-61CC-C7E9-D84FA251B5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06023" y="368937"/>
            <a:ext cx="2096903" cy="582284"/>
          </a:xfrm>
          <a:prstGeom prst="rect">
            <a:avLst/>
          </a:prstGeom>
        </p:spPr>
      </p:pic>
      <p:pic>
        <p:nvPicPr>
          <p:cNvPr id="9" name="Graphique 8">
            <a:extLst>
              <a:ext uri="{FF2B5EF4-FFF2-40B4-BE49-F238E27FC236}">
                <a16:creationId xmlns:a16="http://schemas.microsoft.com/office/drawing/2014/main" id="{74374039-1E01-7400-4324-E9CB2412DA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7756" y="368937"/>
            <a:ext cx="1121353" cy="981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148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23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pour une image">
            <a:extLst>
              <a:ext uri="{FF2B5EF4-FFF2-40B4-BE49-F238E27FC236}">
                <a16:creationId xmlns:a16="http://schemas.microsoft.com/office/drawing/2014/main" id="{5CA345C4-0930-86BD-6D90-9BA3375C898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48357" y="1693709"/>
            <a:ext cx="6967938" cy="8272637"/>
          </a:xfrm>
        </p:spPr>
        <p:txBody>
          <a:bodyPr>
            <a:normAutofit/>
          </a:bodyPr>
          <a:lstStyle>
            <a:lvl1pPr marL="810000">
              <a:spcBef>
                <a:spcPts val="0"/>
              </a:spcBef>
              <a:spcAft>
                <a:spcPts val="0"/>
              </a:spcAft>
              <a:defRPr sz="788" b="0" i="0" baseline="0">
                <a:sym typeface="Wingdings" panose="05000000000000000000" pitchFamily="2" charset="2"/>
              </a:defRPr>
            </a:lvl1pPr>
          </a:lstStyle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AJOUTER UNE IMAGE :</a:t>
            </a:r>
            <a:br>
              <a:rPr lang="fr-FR" dirty="0"/>
            </a:br>
            <a:br>
              <a:rPr lang="fr-FR" dirty="0"/>
            </a:br>
            <a:r>
              <a:rPr lang="fr-FR" dirty="0"/>
              <a:t>1) Cliquez sur l'icône au centre </a:t>
            </a:r>
            <a:br>
              <a:rPr lang="fr-FR" dirty="0"/>
            </a:br>
            <a:br>
              <a:rPr lang="fr-FR" dirty="0"/>
            </a:br>
            <a:r>
              <a:rPr lang="fr-FR" dirty="0"/>
              <a:t>2) Si besoin, passez l’image en arrière-plan :</a:t>
            </a:r>
            <a:br>
              <a:rPr lang="fr-FR" dirty="0"/>
            </a:br>
            <a:r>
              <a:rPr lang="fr-FR" dirty="0"/>
              <a:t>a. Cliquez-droit sur l’image</a:t>
            </a:r>
            <a:br>
              <a:rPr lang="fr-FR" dirty="0"/>
            </a:br>
            <a:r>
              <a:rPr lang="fr-FR" dirty="0"/>
              <a:t>b. Choisissez « Arrière-plan »</a:t>
            </a:r>
          </a:p>
          <a:p>
            <a:endParaRPr lang="fr-FR" dirty="0"/>
          </a:p>
        </p:txBody>
      </p:sp>
      <p:sp>
        <p:nvSpPr>
          <p:cNvPr id="16" name="Décoratif">
            <a:extLst>
              <a:ext uri="{FF2B5EF4-FFF2-40B4-BE49-F238E27FC236}">
                <a16:creationId xmlns:a16="http://schemas.microsoft.com/office/drawing/2014/main" id="{48AB8E85-277B-D238-1C96-A513E30116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48357" y="1693709"/>
            <a:ext cx="6967938" cy="1896385"/>
          </a:xfrm>
          <a:solidFill>
            <a:schemeClr val="accent1"/>
          </a:solidFill>
        </p:spPr>
        <p:txBody>
          <a:bodyPr>
            <a:normAutofit/>
          </a:bodyPr>
          <a:lstStyle>
            <a:lvl1pPr>
              <a:defRPr sz="100" b="0" i="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/>
              <a:t>,01</a:t>
            </a:r>
          </a:p>
        </p:txBody>
      </p:sp>
      <p:sp>
        <p:nvSpPr>
          <p:cNvPr id="17" name="Décoratif">
            <a:extLst>
              <a:ext uri="{FF2B5EF4-FFF2-40B4-BE49-F238E27FC236}">
                <a16:creationId xmlns:a16="http://schemas.microsoft.com/office/drawing/2014/main" id="{27CACE46-68B3-991B-0974-5854B07A7B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8795" y="1693709"/>
            <a:ext cx="5287500" cy="5234865"/>
          </a:xfrm>
          <a:solidFill>
            <a:schemeClr val="accent4"/>
          </a:solidFill>
        </p:spPr>
        <p:txBody>
          <a:bodyPr>
            <a:normAutofit/>
          </a:bodyPr>
          <a:lstStyle>
            <a:lvl1pPr>
              <a:defRPr sz="100" b="0" i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 dirty="0"/>
              <a:t>,</a:t>
            </a:r>
          </a:p>
        </p:txBody>
      </p:sp>
      <p:sp>
        <p:nvSpPr>
          <p:cNvPr id="10" name="Inscriptions 2">
            <a:extLst>
              <a:ext uri="{FF2B5EF4-FFF2-40B4-BE49-F238E27FC236}">
                <a16:creationId xmlns:a16="http://schemas.microsoft.com/office/drawing/2014/main" id="{1B2712E9-B1C0-B2CA-B615-5CD76C0D0EA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81414" y="6506684"/>
            <a:ext cx="956915" cy="344448"/>
          </a:xfrm>
        </p:spPr>
        <p:txBody>
          <a:bodyPr>
            <a:normAutofit/>
          </a:bodyPr>
          <a:lstStyle>
            <a:lvl1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800" spc="-6" baseline="0"/>
            </a:lvl1pPr>
          </a:lstStyle>
          <a:p>
            <a:pPr lvl="0"/>
            <a:r>
              <a:rPr lang="fr-FR" dirty="0"/>
              <a:t>+33 (0)5 61 14 XX </a:t>
            </a:r>
            <a:r>
              <a:rPr lang="fr-FR" dirty="0" err="1"/>
              <a:t>XX</a:t>
            </a:r>
            <a:br>
              <a:rPr lang="fr-FR" dirty="0"/>
            </a:br>
            <a:r>
              <a:rPr lang="fr-FR" dirty="0"/>
              <a:t>univ-toulouse.fr</a:t>
            </a:r>
          </a:p>
        </p:txBody>
      </p:sp>
      <p:sp>
        <p:nvSpPr>
          <p:cNvPr id="11" name="Inscriptions 1">
            <a:extLst>
              <a:ext uri="{FF2B5EF4-FFF2-40B4-BE49-F238E27FC236}">
                <a16:creationId xmlns:a16="http://schemas.microsoft.com/office/drawing/2014/main" id="{31E2DA72-0A6C-C715-76E7-0920ADE3710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94897" y="6525095"/>
            <a:ext cx="1229108" cy="326037"/>
          </a:xfrm>
        </p:spPr>
        <p:txBody>
          <a:bodyPr>
            <a:normAutofit/>
          </a:bodyPr>
          <a:lstStyle>
            <a:lvl1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800" spc="-6" baseline="0"/>
            </a:lvl1pPr>
          </a:lstStyle>
          <a:p>
            <a:pPr lvl="0"/>
            <a:r>
              <a:rPr lang="fr-FR" dirty="0"/>
              <a:t>Informations :</a:t>
            </a:r>
          </a:p>
        </p:txBody>
      </p:sp>
      <p:sp>
        <p:nvSpPr>
          <p:cNvPr id="3" name="Sous-titre">
            <a:extLst>
              <a:ext uri="{FF2B5EF4-FFF2-40B4-BE49-F238E27FC236}">
                <a16:creationId xmlns:a16="http://schemas.microsoft.com/office/drawing/2014/main" id="{FC017932-A2E5-471A-A9AD-1BA2A8B68D8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94897" y="3123007"/>
            <a:ext cx="3916421" cy="921219"/>
          </a:xfrm>
        </p:spPr>
        <p:txBody>
          <a:bodyPr>
            <a:no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2200" b="1" cap="none" spc="-28" baseline="0">
                <a:latin typeface="+mj-lt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fr-FR" dirty="0"/>
              <a:t>Sous-titre /</a:t>
            </a:r>
            <a:br>
              <a:rPr lang="fr-FR" dirty="0"/>
            </a:br>
            <a:r>
              <a:rPr lang="fr-FR" dirty="0"/>
              <a:t>Section de l’Université</a:t>
            </a:r>
          </a:p>
        </p:txBody>
      </p:sp>
      <p:sp>
        <p:nvSpPr>
          <p:cNvPr id="2" name="Titre général">
            <a:extLst>
              <a:ext uri="{FF2B5EF4-FFF2-40B4-BE49-F238E27FC236}">
                <a16:creationId xmlns:a16="http://schemas.microsoft.com/office/drawing/2014/main" id="{093F8915-9A06-487A-AA45-F32FF371AD4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94897" y="1909103"/>
            <a:ext cx="3916421" cy="1024341"/>
          </a:xfrm>
        </p:spPr>
        <p:txBody>
          <a:bodyPr anchor="t" anchorCtr="0">
            <a:normAutofit/>
          </a:bodyPr>
          <a:lstStyle>
            <a:lvl1pPr algn="l">
              <a:lnSpc>
                <a:spcPct val="80000"/>
              </a:lnSpc>
              <a:defRPr sz="3600" b="1" cap="none" baseline="0">
                <a:latin typeface="+mj-lt"/>
              </a:defRPr>
            </a:lvl1pPr>
          </a:lstStyle>
          <a:p>
            <a:r>
              <a:rPr lang="fr-FR" dirty="0"/>
              <a:t>Titre général</a:t>
            </a:r>
            <a:br>
              <a:rPr lang="fr-FR" dirty="0"/>
            </a:br>
            <a:r>
              <a:rPr lang="fr-FR" dirty="0"/>
              <a:t>sur 1 ou 2 lignes</a:t>
            </a:r>
          </a:p>
        </p:txBody>
      </p:sp>
      <p:pic>
        <p:nvPicPr>
          <p:cNvPr id="7" name="Graphique 6">
            <a:extLst>
              <a:ext uri="{FF2B5EF4-FFF2-40B4-BE49-F238E27FC236}">
                <a16:creationId xmlns:a16="http://schemas.microsoft.com/office/drawing/2014/main" id="{E455DE6D-FF02-61CC-C7E9-D84FA251B5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06023" y="368937"/>
            <a:ext cx="2096903" cy="582284"/>
          </a:xfrm>
          <a:prstGeom prst="rect">
            <a:avLst/>
          </a:prstGeom>
        </p:spPr>
      </p:pic>
      <p:pic>
        <p:nvPicPr>
          <p:cNvPr id="9" name="Graphique 8">
            <a:extLst>
              <a:ext uri="{FF2B5EF4-FFF2-40B4-BE49-F238E27FC236}">
                <a16:creationId xmlns:a16="http://schemas.microsoft.com/office/drawing/2014/main" id="{74374039-1E01-7400-4324-E9CB2412DA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7756" y="368937"/>
            <a:ext cx="1121353" cy="981184"/>
          </a:xfrm>
          <a:prstGeom prst="rect">
            <a:avLst/>
          </a:prstGeom>
        </p:spPr>
      </p:pic>
      <p:sp>
        <p:nvSpPr>
          <p:cNvPr id="4" name="Espace réservé du texte 8">
            <a:extLst>
              <a:ext uri="{FF2B5EF4-FFF2-40B4-BE49-F238E27FC236}">
                <a16:creationId xmlns:a16="http://schemas.microsoft.com/office/drawing/2014/main" id="{AF42BEEA-BDFC-4772-0C7E-1AD97013106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894897" y="4233789"/>
            <a:ext cx="3916421" cy="197676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48381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23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pour une image">
            <a:extLst>
              <a:ext uri="{FF2B5EF4-FFF2-40B4-BE49-F238E27FC236}">
                <a16:creationId xmlns:a16="http://schemas.microsoft.com/office/drawing/2014/main" id="{5CA345C4-0930-86BD-6D90-9BA3375C898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48357" y="1693709"/>
            <a:ext cx="6967938" cy="8272637"/>
          </a:xfrm>
        </p:spPr>
        <p:txBody>
          <a:bodyPr>
            <a:normAutofit/>
          </a:bodyPr>
          <a:lstStyle>
            <a:lvl1pPr marL="810000">
              <a:spcBef>
                <a:spcPts val="0"/>
              </a:spcBef>
              <a:spcAft>
                <a:spcPts val="0"/>
              </a:spcAft>
              <a:defRPr sz="788" b="0" i="0" baseline="0">
                <a:sym typeface="Wingdings" panose="05000000000000000000" pitchFamily="2" charset="2"/>
              </a:defRPr>
            </a:lvl1pPr>
          </a:lstStyle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AJOUTER UNE IMAGE :</a:t>
            </a:r>
            <a:br>
              <a:rPr lang="fr-FR" dirty="0"/>
            </a:br>
            <a:br>
              <a:rPr lang="fr-FR" dirty="0"/>
            </a:br>
            <a:r>
              <a:rPr lang="fr-FR" dirty="0"/>
              <a:t>1) Cliquez sur l'icône au centre </a:t>
            </a:r>
            <a:br>
              <a:rPr lang="fr-FR" dirty="0"/>
            </a:br>
            <a:br>
              <a:rPr lang="fr-FR" dirty="0"/>
            </a:br>
            <a:r>
              <a:rPr lang="fr-FR" dirty="0"/>
              <a:t>2) Si besoin, passez l’image en arrière-plan :</a:t>
            </a:r>
            <a:br>
              <a:rPr lang="fr-FR" dirty="0"/>
            </a:br>
            <a:r>
              <a:rPr lang="fr-FR" dirty="0"/>
              <a:t>a. Cliquez-droit sur l’image</a:t>
            </a:r>
            <a:br>
              <a:rPr lang="fr-FR" dirty="0"/>
            </a:br>
            <a:r>
              <a:rPr lang="fr-FR" dirty="0"/>
              <a:t>b. Choisissez « Arrière-plan »</a:t>
            </a:r>
          </a:p>
          <a:p>
            <a:endParaRPr lang="fr-FR" dirty="0"/>
          </a:p>
        </p:txBody>
      </p:sp>
      <p:sp>
        <p:nvSpPr>
          <p:cNvPr id="16" name="Décoratif">
            <a:extLst>
              <a:ext uri="{FF2B5EF4-FFF2-40B4-BE49-F238E27FC236}">
                <a16:creationId xmlns:a16="http://schemas.microsoft.com/office/drawing/2014/main" id="{48AB8E85-277B-D238-1C96-A513E30116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48357" y="8069961"/>
            <a:ext cx="6967938" cy="1896385"/>
          </a:xfrm>
          <a:solidFill>
            <a:schemeClr val="accent1"/>
          </a:solidFill>
        </p:spPr>
        <p:txBody>
          <a:bodyPr>
            <a:normAutofit/>
          </a:bodyPr>
          <a:lstStyle>
            <a:lvl1pPr>
              <a:defRPr sz="100" b="0" i="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/>
              <a:t>,01</a:t>
            </a:r>
          </a:p>
        </p:txBody>
      </p:sp>
      <p:sp>
        <p:nvSpPr>
          <p:cNvPr id="17" name="Décoratif">
            <a:extLst>
              <a:ext uri="{FF2B5EF4-FFF2-40B4-BE49-F238E27FC236}">
                <a16:creationId xmlns:a16="http://schemas.microsoft.com/office/drawing/2014/main" id="{27CACE46-68B3-991B-0974-5854B07A7B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8795" y="4731481"/>
            <a:ext cx="5287500" cy="5234865"/>
          </a:xfrm>
          <a:solidFill>
            <a:schemeClr val="accent4"/>
          </a:solidFill>
        </p:spPr>
        <p:txBody>
          <a:bodyPr>
            <a:normAutofit/>
          </a:bodyPr>
          <a:lstStyle>
            <a:lvl1pPr>
              <a:defRPr sz="100" b="0" i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 dirty="0"/>
              <a:t>,</a:t>
            </a:r>
          </a:p>
        </p:txBody>
      </p:sp>
      <p:sp>
        <p:nvSpPr>
          <p:cNvPr id="10" name="Inscriptions 2">
            <a:extLst>
              <a:ext uri="{FF2B5EF4-FFF2-40B4-BE49-F238E27FC236}">
                <a16:creationId xmlns:a16="http://schemas.microsoft.com/office/drawing/2014/main" id="{1B2712E9-B1C0-B2CA-B615-5CD76C0D0EA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81414" y="9544456"/>
            <a:ext cx="956915" cy="344448"/>
          </a:xfrm>
        </p:spPr>
        <p:txBody>
          <a:bodyPr>
            <a:normAutofit/>
          </a:bodyPr>
          <a:lstStyle>
            <a:lvl1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800" spc="-6" baseline="0"/>
            </a:lvl1pPr>
          </a:lstStyle>
          <a:p>
            <a:pPr lvl="0"/>
            <a:r>
              <a:rPr lang="fr-FR" dirty="0"/>
              <a:t>+33 (0)5 61 14 XX </a:t>
            </a:r>
            <a:r>
              <a:rPr lang="fr-FR" dirty="0" err="1"/>
              <a:t>XX</a:t>
            </a:r>
            <a:br>
              <a:rPr lang="fr-FR" dirty="0"/>
            </a:br>
            <a:r>
              <a:rPr lang="fr-FR" dirty="0"/>
              <a:t>univ-toulouse.fr</a:t>
            </a:r>
          </a:p>
        </p:txBody>
      </p:sp>
      <p:sp>
        <p:nvSpPr>
          <p:cNvPr id="11" name="Inscriptions 1">
            <a:extLst>
              <a:ext uri="{FF2B5EF4-FFF2-40B4-BE49-F238E27FC236}">
                <a16:creationId xmlns:a16="http://schemas.microsoft.com/office/drawing/2014/main" id="{31E2DA72-0A6C-C715-76E7-0920ADE3710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94897" y="9562867"/>
            <a:ext cx="1229108" cy="326037"/>
          </a:xfrm>
        </p:spPr>
        <p:txBody>
          <a:bodyPr>
            <a:normAutofit/>
          </a:bodyPr>
          <a:lstStyle>
            <a:lvl1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800" spc="-6" baseline="0"/>
            </a:lvl1pPr>
          </a:lstStyle>
          <a:p>
            <a:pPr lvl="0"/>
            <a:r>
              <a:rPr lang="fr-FR" dirty="0"/>
              <a:t>Informations :</a:t>
            </a:r>
          </a:p>
        </p:txBody>
      </p:sp>
      <p:sp>
        <p:nvSpPr>
          <p:cNvPr id="3" name="Sous-titre">
            <a:extLst>
              <a:ext uri="{FF2B5EF4-FFF2-40B4-BE49-F238E27FC236}">
                <a16:creationId xmlns:a16="http://schemas.microsoft.com/office/drawing/2014/main" id="{FC017932-A2E5-471A-A9AD-1BA2A8B68D8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94897" y="6160779"/>
            <a:ext cx="3916421" cy="921219"/>
          </a:xfrm>
        </p:spPr>
        <p:txBody>
          <a:bodyPr>
            <a:no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2200" b="1" cap="none" spc="-28" baseline="0">
                <a:latin typeface="+mj-lt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fr-FR" dirty="0"/>
              <a:t>Sous-titre /</a:t>
            </a:r>
            <a:br>
              <a:rPr lang="fr-FR" dirty="0"/>
            </a:br>
            <a:r>
              <a:rPr lang="fr-FR" dirty="0"/>
              <a:t>Section de l’Université</a:t>
            </a:r>
          </a:p>
        </p:txBody>
      </p:sp>
      <p:sp>
        <p:nvSpPr>
          <p:cNvPr id="2" name="Titre général">
            <a:extLst>
              <a:ext uri="{FF2B5EF4-FFF2-40B4-BE49-F238E27FC236}">
                <a16:creationId xmlns:a16="http://schemas.microsoft.com/office/drawing/2014/main" id="{093F8915-9A06-487A-AA45-F32FF371AD4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94897" y="4946875"/>
            <a:ext cx="3916421" cy="1024341"/>
          </a:xfrm>
        </p:spPr>
        <p:txBody>
          <a:bodyPr anchor="t" anchorCtr="0">
            <a:normAutofit/>
          </a:bodyPr>
          <a:lstStyle>
            <a:lvl1pPr algn="l">
              <a:lnSpc>
                <a:spcPct val="80000"/>
              </a:lnSpc>
              <a:defRPr sz="3600" b="1" cap="none" baseline="0">
                <a:latin typeface="+mj-lt"/>
              </a:defRPr>
            </a:lvl1pPr>
          </a:lstStyle>
          <a:p>
            <a:r>
              <a:rPr lang="fr-FR" dirty="0"/>
              <a:t>Titre général</a:t>
            </a:r>
            <a:br>
              <a:rPr lang="fr-FR" dirty="0"/>
            </a:br>
            <a:r>
              <a:rPr lang="fr-FR" dirty="0"/>
              <a:t>sur 1 ou 2 lignes</a:t>
            </a:r>
          </a:p>
        </p:txBody>
      </p:sp>
      <p:pic>
        <p:nvPicPr>
          <p:cNvPr id="7" name="Graphique 6">
            <a:extLst>
              <a:ext uri="{FF2B5EF4-FFF2-40B4-BE49-F238E27FC236}">
                <a16:creationId xmlns:a16="http://schemas.microsoft.com/office/drawing/2014/main" id="{E455DE6D-FF02-61CC-C7E9-D84FA251B5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06023" y="368937"/>
            <a:ext cx="2096903" cy="582284"/>
          </a:xfrm>
          <a:prstGeom prst="rect">
            <a:avLst/>
          </a:prstGeom>
        </p:spPr>
      </p:pic>
      <p:pic>
        <p:nvPicPr>
          <p:cNvPr id="9" name="Graphique 8">
            <a:extLst>
              <a:ext uri="{FF2B5EF4-FFF2-40B4-BE49-F238E27FC236}">
                <a16:creationId xmlns:a16="http://schemas.microsoft.com/office/drawing/2014/main" id="{74374039-1E01-7400-4324-E9CB2412DA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7756" y="368937"/>
            <a:ext cx="1121353" cy="981184"/>
          </a:xfrm>
          <a:prstGeom prst="rect">
            <a:avLst/>
          </a:prstGeom>
        </p:spPr>
      </p:pic>
      <p:sp>
        <p:nvSpPr>
          <p:cNvPr id="4" name="Espace réservé du texte 8">
            <a:extLst>
              <a:ext uri="{FF2B5EF4-FFF2-40B4-BE49-F238E27FC236}">
                <a16:creationId xmlns:a16="http://schemas.microsoft.com/office/drawing/2014/main" id="{AF42BEEA-BDFC-4772-0C7E-1AD97013106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894897" y="7271561"/>
            <a:ext cx="3916421" cy="197676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43527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23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pour une image">
            <a:extLst>
              <a:ext uri="{FF2B5EF4-FFF2-40B4-BE49-F238E27FC236}">
                <a16:creationId xmlns:a16="http://schemas.microsoft.com/office/drawing/2014/main" id="{5CA345C4-0930-86BD-6D90-9BA3375C898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48357" y="1693709"/>
            <a:ext cx="6967938" cy="8272637"/>
          </a:xfrm>
        </p:spPr>
        <p:txBody>
          <a:bodyPr>
            <a:normAutofit/>
          </a:bodyPr>
          <a:lstStyle>
            <a:lvl1pPr marL="810000">
              <a:spcBef>
                <a:spcPts val="0"/>
              </a:spcBef>
              <a:spcAft>
                <a:spcPts val="0"/>
              </a:spcAft>
              <a:defRPr sz="788" b="0" i="0" baseline="0">
                <a:sym typeface="Wingdings" panose="05000000000000000000" pitchFamily="2" charset="2"/>
              </a:defRPr>
            </a:lvl1pPr>
          </a:lstStyle>
          <a:p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br>
              <a:rPr lang="fr-FR" dirty="0"/>
            </a:br>
            <a:r>
              <a:rPr lang="fr-FR" dirty="0"/>
              <a:t>AJOUTER UNE IMAGE :</a:t>
            </a:r>
            <a:br>
              <a:rPr lang="fr-FR" dirty="0"/>
            </a:br>
            <a:br>
              <a:rPr lang="fr-FR" dirty="0"/>
            </a:br>
            <a:r>
              <a:rPr lang="fr-FR" dirty="0"/>
              <a:t>1) Cliquez sur l'icône au centre </a:t>
            </a:r>
            <a:br>
              <a:rPr lang="fr-FR" dirty="0"/>
            </a:br>
            <a:br>
              <a:rPr lang="fr-FR" dirty="0"/>
            </a:br>
            <a:r>
              <a:rPr lang="fr-FR" dirty="0"/>
              <a:t>2) Si besoin, passez l’image en arrière-plan :</a:t>
            </a:r>
            <a:br>
              <a:rPr lang="fr-FR" dirty="0"/>
            </a:br>
            <a:r>
              <a:rPr lang="fr-FR" dirty="0"/>
              <a:t>a. Cliquez-droit sur l’image</a:t>
            </a:r>
            <a:br>
              <a:rPr lang="fr-FR" dirty="0"/>
            </a:br>
            <a:r>
              <a:rPr lang="fr-FR" dirty="0"/>
              <a:t>b. Choisissez « Arrière-plan »</a:t>
            </a:r>
          </a:p>
          <a:p>
            <a:endParaRPr lang="fr-FR" dirty="0"/>
          </a:p>
        </p:txBody>
      </p:sp>
      <p:sp>
        <p:nvSpPr>
          <p:cNvPr id="16" name="Décoratif">
            <a:extLst>
              <a:ext uri="{FF2B5EF4-FFF2-40B4-BE49-F238E27FC236}">
                <a16:creationId xmlns:a16="http://schemas.microsoft.com/office/drawing/2014/main" id="{48AB8E85-277B-D238-1C96-A513E30116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48357" y="8069961"/>
            <a:ext cx="6967938" cy="1896385"/>
          </a:xfrm>
          <a:solidFill>
            <a:schemeClr val="accent1"/>
          </a:solidFill>
        </p:spPr>
        <p:txBody>
          <a:bodyPr>
            <a:normAutofit/>
          </a:bodyPr>
          <a:lstStyle>
            <a:lvl1pPr>
              <a:defRPr sz="100" b="0" i="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/>
              <a:t>,01</a:t>
            </a:r>
          </a:p>
        </p:txBody>
      </p:sp>
      <p:sp>
        <p:nvSpPr>
          <p:cNvPr id="17" name="Décoratif">
            <a:extLst>
              <a:ext uri="{FF2B5EF4-FFF2-40B4-BE49-F238E27FC236}">
                <a16:creationId xmlns:a16="http://schemas.microsoft.com/office/drawing/2014/main" id="{27CACE46-68B3-991B-0974-5854B07A7B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8795" y="6719840"/>
            <a:ext cx="5287500" cy="3246506"/>
          </a:xfrm>
          <a:solidFill>
            <a:schemeClr val="accent4"/>
          </a:solidFill>
        </p:spPr>
        <p:txBody>
          <a:bodyPr>
            <a:normAutofit/>
          </a:bodyPr>
          <a:lstStyle>
            <a:lvl1pPr>
              <a:defRPr sz="100" b="0" i="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 dirty="0"/>
              <a:t>,</a:t>
            </a:r>
          </a:p>
        </p:txBody>
      </p:sp>
      <p:sp>
        <p:nvSpPr>
          <p:cNvPr id="10" name="Inscriptions 2">
            <a:extLst>
              <a:ext uri="{FF2B5EF4-FFF2-40B4-BE49-F238E27FC236}">
                <a16:creationId xmlns:a16="http://schemas.microsoft.com/office/drawing/2014/main" id="{1B2712E9-B1C0-B2CA-B615-5CD76C0D0EA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81414" y="9578939"/>
            <a:ext cx="956915" cy="344448"/>
          </a:xfrm>
        </p:spPr>
        <p:txBody>
          <a:bodyPr>
            <a:normAutofit/>
          </a:bodyPr>
          <a:lstStyle>
            <a:lvl1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800" spc="-6" baseline="0"/>
            </a:lvl1pPr>
          </a:lstStyle>
          <a:p>
            <a:pPr lvl="0"/>
            <a:r>
              <a:rPr lang="fr-FR" dirty="0"/>
              <a:t>+33 (0)5 61 14 XX </a:t>
            </a:r>
            <a:r>
              <a:rPr lang="fr-FR" dirty="0" err="1"/>
              <a:t>XX</a:t>
            </a:r>
            <a:br>
              <a:rPr lang="fr-FR" dirty="0"/>
            </a:br>
            <a:r>
              <a:rPr lang="fr-FR" dirty="0"/>
              <a:t>univ-toulouse.fr</a:t>
            </a:r>
          </a:p>
        </p:txBody>
      </p:sp>
      <p:sp>
        <p:nvSpPr>
          <p:cNvPr id="11" name="Inscriptions 1">
            <a:extLst>
              <a:ext uri="{FF2B5EF4-FFF2-40B4-BE49-F238E27FC236}">
                <a16:creationId xmlns:a16="http://schemas.microsoft.com/office/drawing/2014/main" id="{31E2DA72-0A6C-C715-76E7-0920ADE3710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94897" y="9597350"/>
            <a:ext cx="1229108" cy="326037"/>
          </a:xfrm>
        </p:spPr>
        <p:txBody>
          <a:bodyPr>
            <a:normAutofit/>
          </a:bodyPr>
          <a:lstStyle>
            <a:lvl1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 sz="800" spc="-6" baseline="0"/>
            </a:lvl1pPr>
          </a:lstStyle>
          <a:p>
            <a:pPr lvl="0"/>
            <a:r>
              <a:rPr lang="fr-FR" dirty="0"/>
              <a:t>Informations :</a:t>
            </a:r>
          </a:p>
        </p:txBody>
      </p:sp>
      <p:sp>
        <p:nvSpPr>
          <p:cNvPr id="3" name="Sous-titre">
            <a:extLst>
              <a:ext uri="{FF2B5EF4-FFF2-40B4-BE49-F238E27FC236}">
                <a16:creationId xmlns:a16="http://schemas.microsoft.com/office/drawing/2014/main" id="{FC017932-A2E5-471A-A9AD-1BA2A8B68D8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94897" y="8149138"/>
            <a:ext cx="3916421" cy="921219"/>
          </a:xfrm>
        </p:spPr>
        <p:txBody>
          <a:bodyPr>
            <a:no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  <a:defRPr sz="2200" b="1" cap="none" spc="-28" baseline="0">
                <a:latin typeface="+mj-lt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fr-FR" dirty="0"/>
              <a:t>Sous-titre /</a:t>
            </a:r>
            <a:br>
              <a:rPr lang="fr-FR" dirty="0"/>
            </a:br>
            <a:r>
              <a:rPr lang="fr-FR" dirty="0"/>
              <a:t>Section de l’Université</a:t>
            </a:r>
          </a:p>
        </p:txBody>
      </p:sp>
      <p:sp>
        <p:nvSpPr>
          <p:cNvPr id="2" name="Titre général">
            <a:extLst>
              <a:ext uri="{FF2B5EF4-FFF2-40B4-BE49-F238E27FC236}">
                <a16:creationId xmlns:a16="http://schemas.microsoft.com/office/drawing/2014/main" id="{093F8915-9A06-487A-AA45-F32FF371AD4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94897" y="6935234"/>
            <a:ext cx="3916421" cy="1024341"/>
          </a:xfrm>
        </p:spPr>
        <p:txBody>
          <a:bodyPr anchor="t" anchorCtr="0">
            <a:normAutofit/>
          </a:bodyPr>
          <a:lstStyle>
            <a:lvl1pPr algn="l">
              <a:lnSpc>
                <a:spcPct val="80000"/>
              </a:lnSpc>
              <a:defRPr sz="3600" b="1" cap="none" baseline="0">
                <a:latin typeface="+mj-lt"/>
              </a:defRPr>
            </a:lvl1pPr>
          </a:lstStyle>
          <a:p>
            <a:r>
              <a:rPr lang="fr-FR" dirty="0"/>
              <a:t>Titre général</a:t>
            </a:r>
            <a:br>
              <a:rPr lang="fr-FR" dirty="0"/>
            </a:br>
            <a:r>
              <a:rPr lang="fr-FR" dirty="0"/>
              <a:t>sur 1 ou 2 lignes</a:t>
            </a:r>
          </a:p>
        </p:txBody>
      </p:sp>
      <p:pic>
        <p:nvPicPr>
          <p:cNvPr id="7" name="Graphique 6">
            <a:extLst>
              <a:ext uri="{FF2B5EF4-FFF2-40B4-BE49-F238E27FC236}">
                <a16:creationId xmlns:a16="http://schemas.microsoft.com/office/drawing/2014/main" id="{E455DE6D-FF02-61CC-C7E9-D84FA251B5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06023" y="368937"/>
            <a:ext cx="2096903" cy="582284"/>
          </a:xfrm>
          <a:prstGeom prst="rect">
            <a:avLst/>
          </a:prstGeom>
        </p:spPr>
      </p:pic>
      <p:pic>
        <p:nvPicPr>
          <p:cNvPr id="9" name="Graphique 8">
            <a:extLst>
              <a:ext uri="{FF2B5EF4-FFF2-40B4-BE49-F238E27FC236}">
                <a16:creationId xmlns:a16="http://schemas.microsoft.com/office/drawing/2014/main" id="{74374039-1E01-7400-4324-E9CB2412DA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7756" y="368937"/>
            <a:ext cx="1121353" cy="981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15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23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BDF7760-E610-4EBF-91EA-827A948B0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75" y="582816"/>
            <a:ext cx="7053728" cy="168375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fr-FR"/>
              <a:t>[Slide Master]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AEC13C3-BD97-472A-B740-1586E6BF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975" y="2818977"/>
            <a:ext cx="3370355" cy="589534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/>
              <a:t>Premier niveau de liste (Titre)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CD5DAD1-0AAE-4628-BB36-DB477A0891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50064" y="10109487"/>
            <a:ext cx="658904" cy="2806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506" b="1" baseline="0">
                <a:solidFill>
                  <a:schemeClr val="tx1"/>
                </a:solidFill>
              </a:defRPr>
            </a:lvl1pPr>
          </a:lstStyle>
          <a:p>
            <a:r>
              <a:rPr lang="fr-FR"/>
              <a:t>00/00/202X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561C471-2F9D-4D2F-8D99-E750C4FCE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08968" y="10109487"/>
            <a:ext cx="4891541" cy="2806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506" b="1" baseline="0">
                <a:solidFill>
                  <a:schemeClr val="tx1"/>
                </a:solidFill>
              </a:defRPr>
            </a:lvl1pPr>
          </a:lstStyle>
          <a:p>
            <a:pPr algn="l"/>
            <a:r>
              <a:rPr lang="fr-FR"/>
              <a:t>Titre général (+ date) : Onglet “Insertion” &gt; “En-tête/ Pied” &gt; “Appliquer partout”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A82EFEA-84DE-416C-923C-9685109187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00508" y="10109487"/>
            <a:ext cx="406194" cy="2806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506" b="1">
                <a:solidFill>
                  <a:schemeClr val="tx2"/>
                </a:solidFill>
              </a:defRPr>
            </a:lvl1pPr>
          </a:lstStyle>
          <a:p>
            <a:r>
              <a:rPr lang="fr-FR"/>
              <a:t>page </a:t>
            </a:r>
            <a:fld id="{EF18FDA3-B4B7-4D23-9326-6D1D4F0C50F8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54" name="Groupe 53" descr="Logo">
            <a:extLst>
              <a:ext uri="{FF2B5EF4-FFF2-40B4-BE49-F238E27FC236}">
                <a16:creationId xmlns:a16="http://schemas.microsoft.com/office/drawing/2014/main" id="{46E3ABDA-9ACA-EB36-48DC-C0B3BCB3A968}"/>
              </a:ext>
            </a:extLst>
          </p:cNvPr>
          <p:cNvGrpSpPr/>
          <p:nvPr userDrawn="1"/>
        </p:nvGrpSpPr>
        <p:grpSpPr>
          <a:xfrm>
            <a:off x="254450" y="9955107"/>
            <a:ext cx="540516" cy="381650"/>
            <a:chOff x="410369" y="6385458"/>
            <a:chExt cx="871727" cy="244800"/>
          </a:xfrm>
        </p:grpSpPr>
        <p:grpSp>
          <p:nvGrpSpPr>
            <p:cNvPr id="4" name="Groupe 3" descr="UT">
              <a:extLst>
                <a:ext uri="{FF2B5EF4-FFF2-40B4-BE49-F238E27FC236}">
                  <a16:creationId xmlns:a16="http://schemas.microsoft.com/office/drawing/2014/main" id="{C0150BC4-0D0C-468C-B1D8-CB703747429C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410369" y="6385458"/>
              <a:ext cx="233592" cy="244800"/>
              <a:chOff x="0" y="0"/>
              <a:chExt cx="4062966" cy="4258060"/>
            </a:xfrm>
          </p:grpSpPr>
          <p:sp>
            <p:nvSpPr>
              <p:cNvPr id="5" name="Forme libre : forme 4">
                <a:extLst>
                  <a:ext uri="{FF2B5EF4-FFF2-40B4-BE49-F238E27FC236}">
                    <a16:creationId xmlns:a16="http://schemas.microsoft.com/office/drawing/2014/main" id="{8FD199D6-3E03-7B79-0A6B-6787376E804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 userDrawn="1"/>
            </p:nvSpPr>
            <p:spPr>
              <a:xfrm>
                <a:off x="0" y="0"/>
                <a:ext cx="2536506" cy="4258060"/>
              </a:xfrm>
              <a:custGeom>
                <a:avLst/>
                <a:gdLst>
                  <a:gd name="connsiteX0" fmla="*/ 1109853 w 1907056"/>
                  <a:gd name="connsiteY0" fmla="*/ 2149888 h 3200876"/>
                  <a:gd name="connsiteX1" fmla="*/ 1114235 w 1907056"/>
                  <a:gd name="connsiteY1" fmla="*/ 0 h 3200876"/>
                  <a:gd name="connsiteX2" fmla="*/ 0 w 1907056"/>
                  <a:gd name="connsiteY2" fmla="*/ 0 h 3200876"/>
                  <a:gd name="connsiteX3" fmla="*/ 0 w 1907056"/>
                  <a:gd name="connsiteY3" fmla="*/ 1940528 h 3200876"/>
                  <a:gd name="connsiteX4" fmla="*/ 1336548 w 1907056"/>
                  <a:gd name="connsiteY4" fmla="*/ 3200876 h 3200876"/>
                  <a:gd name="connsiteX5" fmla="*/ 1899190 w 1907056"/>
                  <a:gd name="connsiteY5" fmla="*/ 3096197 h 3200876"/>
                  <a:gd name="connsiteX6" fmla="*/ 1894808 w 1907056"/>
                  <a:gd name="connsiteY6" fmla="*/ 3087529 h 3200876"/>
                  <a:gd name="connsiteX7" fmla="*/ 1109853 w 1907056"/>
                  <a:gd name="connsiteY7" fmla="*/ 2149888 h 3200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7056" h="3200876">
                    <a:moveTo>
                      <a:pt x="1109853" y="2149888"/>
                    </a:moveTo>
                    <a:lnTo>
                      <a:pt x="1114235" y="0"/>
                    </a:lnTo>
                    <a:lnTo>
                      <a:pt x="0" y="0"/>
                    </a:lnTo>
                    <a:lnTo>
                      <a:pt x="0" y="1940528"/>
                    </a:lnTo>
                    <a:cubicBezTo>
                      <a:pt x="0" y="2851976"/>
                      <a:pt x="529876" y="3192113"/>
                      <a:pt x="1336548" y="3200876"/>
                    </a:cubicBezTo>
                    <a:cubicBezTo>
                      <a:pt x="1558957" y="3200876"/>
                      <a:pt x="1833753" y="3122390"/>
                      <a:pt x="1899190" y="3096197"/>
                    </a:cubicBezTo>
                    <a:cubicBezTo>
                      <a:pt x="1912239" y="3091910"/>
                      <a:pt x="1907858" y="3087529"/>
                      <a:pt x="1894808" y="3087529"/>
                    </a:cubicBezTo>
                    <a:cubicBezTo>
                      <a:pt x="1672304" y="3087529"/>
                      <a:pt x="1109853" y="3030855"/>
                      <a:pt x="1109853" y="2149888"/>
                    </a:cubicBezTo>
                  </a:path>
                </a:pathLst>
              </a:custGeom>
              <a:solidFill>
                <a:schemeClr val="accent1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1013"/>
              </a:p>
            </p:txBody>
          </p:sp>
          <p:sp>
            <p:nvSpPr>
              <p:cNvPr id="6" name="Forme libre : forme 5">
                <a:extLst>
                  <a:ext uri="{FF2B5EF4-FFF2-40B4-BE49-F238E27FC236}">
                    <a16:creationId xmlns:a16="http://schemas.microsoft.com/office/drawing/2014/main" id="{1E2C9B10-E859-63A2-49DE-8786F794CDB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 userDrawn="1"/>
            </p:nvSpPr>
            <p:spPr>
              <a:xfrm>
                <a:off x="2595533" y="0"/>
                <a:ext cx="1467433" cy="1531532"/>
              </a:xfrm>
              <a:custGeom>
                <a:avLst/>
                <a:gdLst>
                  <a:gd name="connsiteX0" fmla="*/ 1103281 w 1103280"/>
                  <a:gd name="connsiteY0" fmla="*/ 0 h 1151286"/>
                  <a:gd name="connsiteX1" fmla="*/ 0 w 1103280"/>
                  <a:gd name="connsiteY1" fmla="*/ 0 h 1151286"/>
                  <a:gd name="connsiteX2" fmla="*/ 0 w 1103280"/>
                  <a:gd name="connsiteY2" fmla="*/ 152591 h 1151286"/>
                  <a:gd name="connsiteX3" fmla="*/ 326993 w 1103280"/>
                  <a:gd name="connsiteY3" fmla="*/ 152591 h 1151286"/>
                  <a:gd name="connsiteX4" fmla="*/ 326993 w 1103280"/>
                  <a:gd name="connsiteY4" fmla="*/ 1151287 h 1151286"/>
                  <a:gd name="connsiteX5" fmla="*/ 776192 w 1103280"/>
                  <a:gd name="connsiteY5" fmla="*/ 706469 h 1151286"/>
                  <a:gd name="connsiteX6" fmla="*/ 776192 w 1103280"/>
                  <a:gd name="connsiteY6" fmla="*/ 152591 h 1151286"/>
                  <a:gd name="connsiteX7" fmla="*/ 1103281 w 1103280"/>
                  <a:gd name="connsiteY7" fmla="*/ 152591 h 1151286"/>
                  <a:gd name="connsiteX8" fmla="*/ 1103281 w 1103280"/>
                  <a:gd name="connsiteY8" fmla="*/ 0 h 1151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3280" h="1151286">
                    <a:moveTo>
                      <a:pt x="1103281" y="0"/>
                    </a:moveTo>
                    <a:lnTo>
                      <a:pt x="0" y="0"/>
                    </a:lnTo>
                    <a:lnTo>
                      <a:pt x="0" y="152591"/>
                    </a:lnTo>
                    <a:lnTo>
                      <a:pt x="326993" y="152591"/>
                    </a:lnTo>
                    <a:lnTo>
                      <a:pt x="326993" y="1151287"/>
                    </a:lnTo>
                    <a:cubicBezTo>
                      <a:pt x="501491" y="1151287"/>
                      <a:pt x="776192" y="998601"/>
                      <a:pt x="776192" y="706469"/>
                    </a:cubicBezTo>
                    <a:lnTo>
                      <a:pt x="776192" y="152591"/>
                    </a:lnTo>
                    <a:lnTo>
                      <a:pt x="1103281" y="152591"/>
                    </a:lnTo>
                    <a:lnTo>
                      <a:pt x="1103281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1013"/>
              </a:p>
            </p:txBody>
          </p:sp>
          <p:sp>
            <p:nvSpPr>
              <p:cNvPr id="11" name="Forme libre : forme 10">
                <a:extLst>
                  <a:ext uri="{FF2B5EF4-FFF2-40B4-BE49-F238E27FC236}">
                    <a16:creationId xmlns:a16="http://schemas.microsoft.com/office/drawing/2014/main" id="{0B9E4120-10DA-3FEF-47F2-63FFF3CC858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 userDrawn="1"/>
            </p:nvSpPr>
            <p:spPr>
              <a:xfrm>
                <a:off x="2686405" y="2129814"/>
                <a:ext cx="937786" cy="1928364"/>
              </a:xfrm>
              <a:custGeom>
                <a:avLst/>
                <a:gdLst>
                  <a:gd name="connsiteX0" fmla="*/ 255870 w 705069"/>
                  <a:gd name="connsiteY0" fmla="*/ 0 h 1449593"/>
                  <a:gd name="connsiteX1" fmla="*/ 255870 w 705069"/>
                  <a:gd name="connsiteY1" fmla="*/ 113443 h 1449593"/>
                  <a:gd name="connsiteX2" fmla="*/ 11649 w 705069"/>
                  <a:gd name="connsiteY2" fmla="*/ 1434846 h 1449593"/>
                  <a:gd name="connsiteX3" fmla="*/ 16031 w 705069"/>
                  <a:gd name="connsiteY3" fmla="*/ 1447991 h 1449593"/>
                  <a:gd name="connsiteX4" fmla="*/ 705069 w 705069"/>
                  <a:gd name="connsiteY4" fmla="*/ 139732 h 1449593"/>
                  <a:gd name="connsiteX5" fmla="*/ 705069 w 705069"/>
                  <a:gd name="connsiteY5" fmla="*/ 95 h 1449593"/>
                  <a:gd name="connsiteX6" fmla="*/ 255870 w 705069"/>
                  <a:gd name="connsiteY6" fmla="*/ 95 h 1449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705069" h="1449593">
                    <a:moveTo>
                      <a:pt x="255870" y="0"/>
                    </a:moveTo>
                    <a:lnTo>
                      <a:pt x="255870" y="113443"/>
                    </a:lnTo>
                    <a:cubicBezTo>
                      <a:pt x="255870" y="662940"/>
                      <a:pt x="234153" y="1290923"/>
                      <a:pt x="11649" y="1434846"/>
                    </a:cubicBezTo>
                    <a:cubicBezTo>
                      <a:pt x="-10163" y="1447991"/>
                      <a:pt x="2982" y="1452277"/>
                      <a:pt x="16031" y="1447991"/>
                    </a:cubicBezTo>
                    <a:cubicBezTo>
                      <a:pt x="421605" y="1312735"/>
                      <a:pt x="705069" y="1077373"/>
                      <a:pt x="705069" y="139732"/>
                    </a:cubicBezTo>
                    <a:lnTo>
                      <a:pt x="705069" y="95"/>
                    </a:lnTo>
                    <a:lnTo>
                      <a:pt x="255870" y="95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1013"/>
              </a:p>
            </p:txBody>
          </p:sp>
        </p:grpSp>
        <p:grpSp>
          <p:nvGrpSpPr>
            <p:cNvPr id="33" name="Groupe 32" descr="Université de Toulouse">
              <a:extLst>
                <a:ext uri="{FF2B5EF4-FFF2-40B4-BE49-F238E27FC236}">
                  <a16:creationId xmlns:a16="http://schemas.microsoft.com/office/drawing/2014/main" id="{9666630A-1E3F-58A4-8883-A034CEB72F18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673696" y="6408252"/>
              <a:ext cx="608400" cy="188572"/>
              <a:chOff x="48899" y="53441"/>
              <a:chExt cx="3721894" cy="1153593"/>
            </a:xfrm>
          </p:grpSpPr>
          <p:sp>
            <p:nvSpPr>
              <p:cNvPr id="34" name="Forme libre : forme 33">
                <a:extLst>
                  <a:ext uri="{FF2B5EF4-FFF2-40B4-BE49-F238E27FC236}">
                    <a16:creationId xmlns:a16="http://schemas.microsoft.com/office/drawing/2014/main" id="{4998A019-4DF8-6AE6-BE5C-0CF4DE74DE1E}"/>
                  </a:ext>
                </a:extLst>
              </p:cNvPr>
              <p:cNvSpPr/>
              <p:nvPr/>
            </p:nvSpPr>
            <p:spPr>
              <a:xfrm>
                <a:off x="73430" y="136302"/>
                <a:ext cx="398479" cy="477408"/>
              </a:xfrm>
              <a:custGeom>
                <a:avLst/>
                <a:gdLst>
                  <a:gd name="connsiteX0" fmla="*/ 58725 w 75421"/>
                  <a:gd name="connsiteY0" fmla="*/ 53675 h 90571"/>
                  <a:gd name="connsiteX1" fmla="*/ 58725 w 75421"/>
                  <a:gd name="connsiteY1" fmla="*/ 0 h 90571"/>
                  <a:gd name="connsiteX2" fmla="*/ 75422 w 75421"/>
                  <a:gd name="connsiteY2" fmla="*/ 0 h 90571"/>
                  <a:gd name="connsiteX3" fmla="*/ 75422 w 75421"/>
                  <a:gd name="connsiteY3" fmla="*/ 54897 h 90571"/>
                  <a:gd name="connsiteX4" fmla="*/ 38281 w 75421"/>
                  <a:gd name="connsiteY4" fmla="*/ 90571 h 90571"/>
                  <a:gd name="connsiteX5" fmla="*/ 0 w 75421"/>
                  <a:gd name="connsiteY5" fmla="*/ 54897 h 90571"/>
                  <a:gd name="connsiteX6" fmla="*/ 0 w 75421"/>
                  <a:gd name="connsiteY6" fmla="*/ 0 h 90571"/>
                  <a:gd name="connsiteX7" fmla="*/ 16860 w 75421"/>
                  <a:gd name="connsiteY7" fmla="*/ 0 h 90571"/>
                  <a:gd name="connsiteX8" fmla="*/ 16860 w 75421"/>
                  <a:gd name="connsiteY8" fmla="*/ 53268 h 90571"/>
                  <a:gd name="connsiteX9" fmla="*/ 38281 w 75421"/>
                  <a:gd name="connsiteY9" fmla="*/ 75585 h 90571"/>
                  <a:gd name="connsiteX10" fmla="*/ 58725 w 75421"/>
                  <a:gd name="connsiteY10" fmla="*/ 53675 h 90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5421" h="90571">
                    <a:moveTo>
                      <a:pt x="58725" y="53675"/>
                    </a:moveTo>
                    <a:lnTo>
                      <a:pt x="58725" y="0"/>
                    </a:lnTo>
                    <a:lnTo>
                      <a:pt x="75422" y="0"/>
                    </a:lnTo>
                    <a:lnTo>
                      <a:pt x="75422" y="54897"/>
                    </a:lnTo>
                    <a:cubicBezTo>
                      <a:pt x="75422" y="77947"/>
                      <a:pt x="62390" y="90571"/>
                      <a:pt x="38281" y="90571"/>
                    </a:cubicBezTo>
                    <a:cubicBezTo>
                      <a:pt x="14172" y="90571"/>
                      <a:pt x="0" y="78109"/>
                      <a:pt x="0" y="54897"/>
                    </a:cubicBezTo>
                    <a:lnTo>
                      <a:pt x="0" y="0"/>
                    </a:lnTo>
                    <a:lnTo>
                      <a:pt x="16860" y="0"/>
                    </a:lnTo>
                    <a:lnTo>
                      <a:pt x="16860" y="53268"/>
                    </a:lnTo>
                    <a:cubicBezTo>
                      <a:pt x="16860" y="66625"/>
                      <a:pt x="21910" y="75585"/>
                      <a:pt x="38281" y="75585"/>
                    </a:cubicBezTo>
                    <a:cubicBezTo>
                      <a:pt x="54652" y="75585"/>
                      <a:pt x="58725" y="67114"/>
                      <a:pt x="58725" y="53675"/>
                    </a:cubicBezTo>
                  </a:path>
                </a:pathLst>
              </a:custGeom>
              <a:solidFill>
                <a:schemeClr val="accent2"/>
              </a:solidFill>
              <a:ln w="8132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1013"/>
              </a:p>
            </p:txBody>
          </p:sp>
          <p:sp>
            <p:nvSpPr>
              <p:cNvPr id="35" name="Forme libre : forme 34">
                <a:extLst>
                  <a:ext uri="{FF2B5EF4-FFF2-40B4-BE49-F238E27FC236}">
                    <a16:creationId xmlns:a16="http://schemas.microsoft.com/office/drawing/2014/main" id="{4993548F-7C0B-0B9B-9F3D-06B7C3901FF8}"/>
                  </a:ext>
                </a:extLst>
              </p:cNvPr>
              <p:cNvSpPr/>
              <p:nvPr/>
            </p:nvSpPr>
            <p:spPr>
              <a:xfrm>
                <a:off x="546362" y="228177"/>
                <a:ext cx="331348" cy="375655"/>
              </a:xfrm>
              <a:custGeom>
                <a:avLst/>
                <a:gdLst>
                  <a:gd name="connsiteX0" fmla="*/ 15801 w 62715"/>
                  <a:gd name="connsiteY0" fmla="*/ 71268 h 71267"/>
                  <a:gd name="connsiteX1" fmla="*/ 0 w 62715"/>
                  <a:gd name="connsiteY1" fmla="*/ 71268 h 71267"/>
                  <a:gd name="connsiteX2" fmla="*/ 0 w 62715"/>
                  <a:gd name="connsiteY2" fmla="*/ 1792 h 71267"/>
                  <a:gd name="connsiteX3" fmla="*/ 15557 w 62715"/>
                  <a:gd name="connsiteY3" fmla="*/ 1792 h 71267"/>
                  <a:gd name="connsiteX4" fmla="*/ 15557 w 62715"/>
                  <a:gd name="connsiteY4" fmla="*/ 20118 h 71267"/>
                  <a:gd name="connsiteX5" fmla="*/ 16860 w 62715"/>
                  <a:gd name="connsiteY5" fmla="*/ 20118 h 71267"/>
                  <a:gd name="connsiteX6" fmla="*/ 41294 w 62715"/>
                  <a:gd name="connsiteY6" fmla="*/ 0 h 71267"/>
                  <a:gd name="connsiteX7" fmla="*/ 62716 w 62715"/>
                  <a:gd name="connsiteY7" fmla="*/ 24842 h 71267"/>
                  <a:gd name="connsiteX8" fmla="*/ 62716 w 62715"/>
                  <a:gd name="connsiteY8" fmla="*/ 71268 h 71267"/>
                  <a:gd name="connsiteX9" fmla="*/ 46914 w 62715"/>
                  <a:gd name="connsiteY9" fmla="*/ 71268 h 71267"/>
                  <a:gd name="connsiteX10" fmla="*/ 46914 w 62715"/>
                  <a:gd name="connsiteY10" fmla="*/ 28996 h 71267"/>
                  <a:gd name="connsiteX11" fmla="*/ 33638 w 62715"/>
                  <a:gd name="connsiteY11" fmla="*/ 14335 h 71267"/>
                  <a:gd name="connsiteX12" fmla="*/ 15882 w 62715"/>
                  <a:gd name="connsiteY12" fmla="*/ 31928 h 71267"/>
                  <a:gd name="connsiteX13" fmla="*/ 15882 w 62715"/>
                  <a:gd name="connsiteY13" fmla="*/ 71268 h 712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2715" h="71267">
                    <a:moveTo>
                      <a:pt x="15801" y="71268"/>
                    </a:moveTo>
                    <a:lnTo>
                      <a:pt x="0" y="71268"/>
                    </a:lnTo>
                    <a:lnTo>
                      <a:pt x="0" y="1792"/>
                    </a:lnTo>
                    <a:lnTo>
                      <a:pt x="15557" y="1792"/>
                    </a:lnTo>
                    <a:lnTo>
                      <a:pt x="15557" y="20118"/>
                    </a:lnTo>
                    <a:lnTo>
                      <a:pt x="16860" y="20118"/>
                    </a:lnTo>
                    <a:cubicBezTo>
                      <a:pt x="20688" y="7249"/>
                      <a:pt x="29566" y="0"/>
                      <a:pt x="41294" y="0"/>
                    </a:cubicBezTo>
                    <a:cubicBezTo>
                      <a:pt x="55792" y="0"/>
                      <a:pt x="62716" y="9774"/>
                      <a:pt x="62716" y="24842"/>
                    </a:cubicBezTo>
                    <a:lnTo>
                      <a:pt x="62716" y="71268"/>
                    </a:lnTo>
                    <a:lnTo>
                      <a:pt x="46914" y="71268"/>
                    </a:lnTo>
                    <a:lnTo>
                      <a:pt x="46914" y="28996"/>
                    </a:lnTo>
                    <a:cubicBezTo>
                      <a:pt x="46914" y="20525"/>
                      <a:pt x="43249" y="14335"/>
                      <a:pt x="33638" y="14335"/>
                    </a:cubicBezTo>
                    <a:cubicBezTo>
                      <a:pt x="22968" y="14335"/>
                      <a:pt x="15882" y="21421"/>
                      <a:pt x="15882" y="31928"/>
                    </a:cubicBezTo>
                    <a:lnTo>
                      <a:pt x="15882" y="71268"/>
                    </a:lnTo>
                    <a:close/>
                  </a:path>
                </a:pathLst>
              </a:custGeom>
              <a:solidFill>
                <a:schemeClr val="accent2"/>
              </a:solidFill>
              <a:ln w="8132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1013"/>
              </a:p>
            </p:txBody>
          </p:sp>
          <p:sp>
            <p:nvSpPr>
              <p:cNvPr id="36" name="Forme libre : forme 35">
                <a:extLst>
                  <a:ext uri="{FF2B5EF4-FFF2-40B4-BE49-F238E27FC236}">
                    <a16:creationId xmlns:a16="http://schemas.microsoft.com/office/drawing/2014/main" id="{17DD088E-FF28-D0F7-ED2D-BC2FE5274C86}"/>
                  </a:ext>
                </a:extLst>
              </p:cNvPr>
              <p:cNvSpPr/>
              <p:nvPr/>
            </p:nvSpPr>
            <p:spPr>
              <a:xfrm>
                <a:off x="946563" y="107106"/>
                <a:ext cx="91228" cy="497153"/>
              </a:xfrm>
              <a:custGeom>
                <a:avLst/>
                <a:gdLst>
                  <a:gd name="connsiteX0" fmla="*/ 570 w 17267"/>
                  <a:gd name="connsiteY0" fmla="*/ 24761 h 94317"/>
                  <a:gd name="connsiteX1" fmla="*/ 16534 w 17267"/>
                  <a:gd name="connsiteY1" fmla="*/ 24761 h 94317"/>
                  <a:gd name="connsiteX2" fmla="*/ 16534 w 17267"/>
                  <a:gd name="connsiteY2" fmla="*/ 94318 h 94317"/>
                  <a:gd name="connsiteX3" fmla="*/ 570 w 17267"/>
                  <a:gd name="connsiteY3" fmla="*/ 94318 h 94317"/>
                  <a:gd name="connsiteX4" fmla="*/ 570 w 17267"/>
                  <a:gd name="connsiteY4" fmla="*/ 24761 h 94317"/>
                  <a:gd name="connsiteX5" fmla="*/ 0 w 17267"/>
                  <a:gd name="connsiteY5" fmla="*/ 0 h 94317"/>
                  <a:gd name="connsiteX6" fmla="*/ 17267 w 17267"/>
                  <a:gd name="connsiteY6" fmla="*/ 0 h 94317"/>
                  <a:gd name="connsiteX7" fmla="*/ 17267 w 17267"/>
                  <a:gd name="connsiteY7" fmla="*/ 12869 h 94317"/>
                  <a:gd name="connsiteX8" fmla="*/ 0 w 17267"/>
                  <a:gd name="connsiteY8" fmla="*/ 12869 h 94317"/>
                  <a:gd name="connsiteX9" fmla="*/ 0 w 17267"/>
                  <a:gd name="connsiteY9" fmla="*/ 0 h 943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7267" h="94317">
                    <a:moveTo>
                      <a:pt x="570" y="24761"/>
                    </a:moveTo>
                    <a:lnTo>
                      <a:pt x="16534" y="24761"/>
                    </a:lnTo>
                    <a:lnTo>
                      <a:pt x="16534" y="94318"/>
                    </a:lnTo>
                    <a:lnTo>
                      <a:pt x="570" y="94318"/>
                    </a:lnTo>
                    <a:lnTo>
                      <a:pt x="570" y="24761"/>
                    </a:lnTo>
                    <a:close/>
                    <a:moveTo>
                      <a:pt x="0" y="0"/>
                    </a:moveTo>
                    <a:lnTo>
                      <a:pt x="17267" y="0"/>
                    </a:lnTo>
                    <a:lnTo>
                      <a:pt x="17267" y="12869"/>
                    </a:lnTo>
                    <a:lnTo>
                      <a:pt x="0" y="12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8132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1013"/>
              </a:p>
            </p:txBody>
          </p:sp>
          <p:sp>
            <p:nvSpPr>
              <p:cNvPr id="37" name="Forme libre : forme 36">
                <a:extLst>
                  <a:ext uri="{FF2B5EF4-FFF2-40B4-BE49-F238E27FC236}">
                    <a16:creationId xmlns:a16="http://schemas.microsoft.com/office/drawing/2014/main" id="{D1E19296-64D9-E252-86BF-057E801ADD0E}"/>
                  </a:ext>
                </a:extLst>
              </p:cNvPr>
              <p:cNvSpPr/>
              <p:nvPr/>
            </p:nvSpPr>
            <p:spPr>
              <a:xfrm>
                <a:off x="1062750" y="237624"/>
                <a:ext cx="381698" cy="366209"/>
              </a:xfrm>
              <a:custGeom>
                <a:avLst/>
                <a:gdLst>
                  <a:gd name="connsiteX0" fmla="*/ 25738 w 72245"/>
                  <a:gd name="connsiteY0" fmla="*/ 69476 h 69475"/>
                  <a:gd name="connsiteX1" fmla="*/ 0 w 72245"/>
                  <a:gd name="connsiteY1" fmla="*/ 0 h 69475"/>
                  <a:gd name="connsiteX2" fmla="*/ 17267 w 72245"/>
                  <a:gd name="connsiteY2" fmla="*/ 0 h 69475"/>
                  <a:gd name="connsiteX3" fmla="*/ 25819 w 72245"/>
                  <a:gd name="connsiteY3" fmla="*/ 26878 h 69475"/>
                  <a:gd name="connsiteX4" fmla="*/ 34860 w 72245"/>
                  <a:gd name="connsiteY4" fmla="*/ 55874 h 69475"/>
                  <a:gd name="connsiteX5" fmla="*/ 37792 w 72245"/>
                  <a:gd name="connsiteY5" fmla="*/ 55874 h 69475"/>
                  <a:gd name="connsiteX6" fmla="*/ 46833 w 72245"/>
                  <a:gd name="connsiteY6" fmla="*/ 26878 h 69475"/>
                  <a:gd name="connsiteX7" fmla="*/ 55385 w 72245"/>
                  <a:gd name="connsiteY7" fmla="*/ 0 h 69475"/>
                  <a:gd name="connsiteX8" fmla="*/ 72245 w 72245"/>
                  <a:gd name="connsiteY8" fmla="*/ 0 h 69475"/>
                  <a:gd name="connsiteX9" fmla="*/ 46670 w 72245"/>
                  <a:gd name="connsiteY9" fmla="*/ 69476 h 69475"/>
                  <a:gd name="connsiteX10" fmla="*/ 25656 w 72245"/>
                  <a:gd name="connsiteY10" fmla="*/ 69476 h 69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72245" h="69475">
                    <a:moveTo>
                      <a:pt x="25738" y="69476"/>
                    </a:moveTo>
                    <a:lnTo>
                      <a:pt x="0" y="0"/>
                    </a:lnTo>
                    <a:lnTo>
                      <a:pt x="17267" y="0"/>
                    </a:lnTo>
                    <a:lnTo>
                      <a:pt x="25819" y="26878"/>
                    </a:lnTo>
                    <a:cubicBezTo>
                      <a:pt x="28914" y="36815"/>
                      <a:pt x="32172" y="46426"/>
                      <a:pt x="34860" y="55874"/>
                    </a:cubicBezTo>
                    <a:lnTo>
                      <a:pt x="37792" y="55874"/>
                    </a:lnTo>
                    <a:cubicBezTo>
                      <a:pt x="40480" y="46426"/>
                      <a:pt x="43738" y="36489"/>
                      <a:pt x="46833" y="26878"/>
                    </a:cubicBezTo>
                    <a:lnTo>
                      <a:pt x="55385" y="0"/>
                    </a:lnTo>
                    <a:lnTo>
                      <a:pt x="72245" y="0"/>
                    </a:lnTo>
                    <a:lnTo>
                      <a:pt x="46670" y="69476"/>
                    </a:lnTo>
                    <a:lnTo>
                      <a:pt x="25656" y="69476"/>
                    </a:lnTo>
                    <a:close/>
                  </a:path>
                </a:pathLst>
              </a:custGeom>
              <a:solidFill>
                <a:schemeClr val="accent2"/>
              </a:solidFill>
              <a:ln w="8132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1013"/>
              </a:p>
            </p:txBody>
          </p:sp>
          <p:sp>
            <p:nvSpPr>
              <p:cNvPr id="38" name="Forme libre : forme 37">
                <a:extLst>
                  <a:ext uri="{FF2B5EF4-FFF2-40B4-BE49-F238E27FC236}">
                    <a16:creationId xmlns:a16="http://schemas.microsoft.com/office/drawing/2014/main" id="{CF50127E-1EC1-6791-CE6F-175375F7C8C8}"/>
                  </a:ext>
                </a:extLst>
              </p:cNvPr>
              <p:cNvSpPr/>
              <p:nvPr/>
            </p:nvSpPr>
            <p:spPr>
              <a:xfrm>
                <a:off x="1447032" y="228178"/>
                <a:ext cx="350283" cy="384674"/>
              </a:xfrm>
              <a:custGeom>
                <a:avLst/>
                <a:gdLst>
                  <a:gd name="connsiteX0" fmla="*/ 16045 w 66299"/>
                  <a:gd name="connsiteY0" fmla="*/ 30462 h 72978"/>
                  <a:gd name="connsiteX1" fmla="*/ 51720 w 66299"/>
                  <a:gd name="connsiteY1" fmla="*/ 30462 h 72978"/>
                  <a:gd name="connsiteX2" fmla="*/ 34697 w 66299"/>
                  <a:gd name="connsiteY2" fmla="*/ 12299 h 72978"/>
                  <a:gd name="connsiteX3" fmla="*/ 16045 w 66299"/>
                  <a:gd name="connsiteY3" fmla="*/ 30462 h 72978"/>
                  <a:gd name="connsiteX4" fmla="*/ 81 w 66299"/>
                  <a:gd name="connsiteY4" fmla="*/ 37385 h 72978"/>
                  <a:gd name="connsiteX5" fmla="*/ 35104 w 66299"/>
                  <a:gd name="connsiteY5" fmla="*/ 0 h 72978"/>
                  <a:gd name="connsiteX6" fmla="*/ 66299 w 66299"/>
                  <a:gd name="connsiteY6" fmla="*/ 31765 h 72978"/>
                  <a:gd name="connsiteX7" fmla="*/ 65974 w 66299"/>
                  <a:gd name="connsiteY7" fmla="*/ 41050 h 72978"/>
                  <a:gd name="connsiteX8" fmla="*/ 15801 w 66299"/>
                  <a:gd name="connsiteY8" fmla="*/ 41050 h 72978"/>
                  <a:gd name="connsiteX9" fmla="*/ 35186 w 66299"/>
                  <a:gd name="connsiteY9" fmla="*/ 59946 h 72978"/>
                  <a:gd name="connsiteX10" fmla="*/ 52046 w 66299"/>
                  <a:gd name="connsiteY10" fmla="*/ 47973 h 72978"/>
                  <a:gd name="connsiteX11" fmla="*/ 65648 w 66299"/>
                  <a:gd name="connsiteY11" fmla="*/ 51801 h 72978"/>
                  <a:gd name="connsiteX12" fmla="*/ 35023 w 66299"/>
                  <a:gd name="connsiteY12" fmla="*/ 72978 h 72978"/>
                  <a:gd name="connsiteX13" fmla="*/ 0 w 66299"/>
                  <a:gd name="connsiteY13" fmla="*/ 37304 h 729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6299" h="72978">
                    <a:moveTo>
                      <a:pt x="16045" y="30462"/>
                    </a:moveTo>
                    <a:lnTo>
                      <a:pt x="51720" y="30462"/>
                    </a:lnTo>
                    <a:cubicBezTo>
                      <a:pt x="51150" y="18489"/>
                      <a:pt x="45774" y="12299"/>
                      <a:pt x="34697" y="12299"/>
                    </a:cubicBezTo>
                    <a:cubicBezTo>
                      <a:pt x="23620" y="12299"/>
                      <a:pt x="17511" y="18082"/>
                      <a:pt x="16045" y="30462"/>
                    </a:cubicBezTo>
                    <a:moveTo>
                      <a:pt x="81" y="37385"/>
                    </a:moveTo>
                    <a:cubicBezTo>
                      <a:pt x="81" y="13846"/>
                      <a:pt x="13357" y="0"/>
                      <a:pt x="35104" y="0"/>
                    </a:cubicBezTo>
                    <a:cubicBezTo>
                      <a:pt x="56851" y="0"/>
                      <a:pt x="66299" y="12706"/>
                      <a:pt x="66299" y="31765"/>
                    </a:cubicBezTo>
                    <a:cubicBezTo>
                      <a:pt x="66299" y="34453"/>
                      <a:pt x="66299" y="37548"/>
                      <a:pt x="65974" y="41050"/>
                    </a:cubicBezTo>
                    <a:lnTo>
                      <a:pt x="15801" y="41050"/>
                    </a:lnTo>
                    <a:cubicBezTo>
                      <a:pt x="17023" y="53593"/>
                      <a:pt x="23376" y="59946"/>
                      <a:pt x="35186" y="59946"/>
                    </a:cubicBezTo>
                    <a:cubicBezTo>
                      <a:pt x="46263" y="59946"/>
                      <a:pt x="50091" y="54652"/>
                      <a:pt x="52046" y="47973"/>
                    </a:cubicBezTo>
                    <a:lnTo>
                      <a:pt x="65648" y="51801"/>
                    </a:lnTo>
                    <a:cubicBezTo>
                      <a:pt x="62390" y="64345"/>
                      <a:pt x="53675" y="72978"/>
                      <a:pt x="35023" y="72978"/>
                    </a:cubicBezTo>
                    <a:cubicBezTo>
                      <a:pt x="13765" y="72978"/>
                      <a:pt x="0" y="60598"/>
                      <a:pt x="0" y="37304"/>
                    </a:cubicBezTo>
                  </a:path>
                </a:pathLst>
              </a:custGeom>
              <a:solidFill>
                <a:schemeClr val="accent2"/>
              </a:solidFill>
              <a:ln w="8132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1013"/>
              </a:p>
            </p:txBody>
          </p:sp>
          <p:sp>
            <p:nvSpPr>
              <p:cNvPr id="39" name="Forme libre : forme 38">
                <a:extLst>
                  <a:ext uri="{FF2B5EF4-FFF2-40B4-BE49-F238E27FC236}">
                    <a16:creationId xmlns:a16="http://schemas.microsoft.com/office/drawing/2014/main" id="{EAA249DC-C117-C9A5-4F1D-781773763861}"/>
                  </a:ext>
                </a:extLst>
              </p:cNvPr>
              <p:cNvSpPr/>
              <p:nvPr/>
            </p:nvSpPr>
            <p:spPr>
              <a:xfrm>
                <a:off x="1848955" y="233755"/>
                <a:ext cx="208277" cy="370505"/>
              </a:xfrm>
              <a:custGeom>
                <a:avLst/>
                <a:gdLst>
                  <a:gd name="connsiteX0" fmla="*/ 0 w 39421"/>
                  <a:gd name="connsiteY0" fmla="*/ 70209 h 70290"/>
                  <a:gd name="connsiteX1" fmla="*/ 0 w 39421"/>
                  <a:gd name="connsiteY1" fmla="*/ 733 h 70290"/>
                  <a:gd name="connsiteX2" fmla="*/ 15068 w 39421"/>
                  <a:gd name="connsiteY2" fmla="*/ 733 h 70290"/>
                  <a:gd name="connsiteX3" fmla="*/ 15068 w 39421"/>
                  <a:gd name="connsiteY3" fmla="*/ 21584 h 70290"/>
                  <a:gd name="connsiteX4" fmla="*/ 16371 w 39421"/>
                  <a:gd name="connsiteY4" fmla="*/ 21747 h 70290"/>
                  <a:gd name="connsiteX5" fmla="*/ 36896 w 39421"/>
                  <a:gd name="connsiteY5" fmla="*/ 0 h 70290"/>
                  <a:gd name="connsiteX6" fmla="*/ 39421 w 39421"/>
                  <a:gd name="connsiteY6" fmla="*/ 0 h 70290"/>
                  <a:gd name="connsiteX7" fmla="*/ 39421 w 39421"/>
                  <a:gd name="connsiteY7" fmla="*/ 17919 h 70290"/>
                  <a:gd name="connsiteX8" fmla="*/ 35593 w 39421"/>
                  <a:gd name="connsiteY8" fmla="*/ 17919 h 70290"/>
                  <a:gd name="connsiteX9" fmla="*/ 15801 w 39421"/>
                  <a:gd name="connsiteY9" fmla="*/ 37304 h 70290"/>
                  <a:gd name="connsiteX10" fmla="*/ 15801 w 39421"/>
                  <a:gd name="connsiteY10" fmla="*/ 70290 h 70290"/>
                  <a:gd name="connsiteX11" fmla="*/ 0 w 39421"/>
                  <a:gd name="connsiteY11" fmla="*/ 70290 h 702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9421" h="70290">
                    <a:moveTo>
                      <a:pt x="0" y="70209"/>
                    </a:moveTo>
                    <a:lnTo>
                      <a:pt x="0" y="733"/>
                    </a:lnTo>
                    <a:lnTo>
                      <a:pt x="15068" y="733"/>
                    </a:lnTo>
                    <a:lnTo>
                      <a:pt x="15068" y="21584"/>
                    </a:lnTo>
                    <a:lnTo>
                      <a:pt x="16371" y="21747"/>
                    </a:lnTo>
                    <a:cubicBezTo>
                      <a:pt x="20362" y="4887"/>
                      <a:pt x="26878" y="0"/>
                      <a:pt x="36896" y="0"/>
                    </a:cubicBezTo>
                    <a:lnTo>
                      <a:pt x="39421" y="0"/>
                    </a:lnTo>
                    <a:lnTo>
                      <a:pt x="39421" y="17919"/>
                    </a:lnTo>
                    <a:lnTo>
                      <a:pt x="35593" y="17919"/>
                    </a:lnTo>
                    <a:cubicBezTo>
                      <a:pt x="20932" y="17919"/>
                      <a:pt x="15801" y="23050"/>
                      <a:pt x="15801" y="37304"/>
                    </a:cubicBezTo>
                    <a:lnTo>
                      <a:pt x="15801" y="70290"/>
                    </a:lnTo>
                    <a:lnTo>
                      <a:pt x="0" y="70290"/>
                    </a:lnTo>
                    <a:close/>
                  </a:path>
                </a:pathLst>
              </a:custGeom>
              <a:solidFill>
                <a:schemeClr val="accent2"/>
              </a:solidFill>
              <a:ln w="8132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1013"/>
              </a:p>
            </p:txBody>
          </p:sp>
          <p:sp>
            <p:nvSpPr>
              <p:cNvPr id="40" name="Forme libre : forme 39">
                <a:extLst>
                  <a:ext uri="{FF2B5EF4-FFF2-40B4-BE49-F238E27FC236}">
                    <a16:creationId xmlns:a16="http://schemas.microsoft.com/office/drawing/2014/main" id="{A0DFE28A-5C82-6020-5B29-7E58D2198CA0}"/>
                  </a:ext>
                </a:extLst>
              </p:cNvPr>
              <p:cNvSpPr/>
              <p:nvPr/>
            </p:nvSpPr>
            <p:spPr>
              <a:xfrm>
                <a:off x="2072295" y="228605"/>
                <a:ext cx="322313" cy="386392"/>
              </a:xfrm>
              <a:custGeom>
                <a:avLst/>
                <a:gdLst>
                  <a:gd name="connsiteX0" fmla="*/ 0 w 61005"/>
                  <a:gd name="connsiteY0" fmla="*/ 50661 h 73304"/>
                  <a:gd name="connsiteX1" fmla="*/ 14335 w 61005"/>
                  <a:gd name="connsiteY1" fmla="*/ 47729 h 73304"/>
                  <a:gd name="connsiteX2" fmla="*/ 32661 w 61005"/>
                  <a:gd name="connsiteY2" fmla="*/ 61494 h 73304"/>
                  <a:gd name="connsiteX3" fmla="*/ 45530 w 61005"/>
                  <a:gd name="connsiteY3" fmla="*/ 52616 h 73304"/>
                  <a:gd name="connsiteX4" fmla="*/ 27937 w 61005"/>
                  <a:gd name="connsiteY4" fmla="*/ 41946 h 73304"/>
                  <a:gd name="connsiteX5" fmla="*/ 2932 w 61005"/>
                  <a:gd name="connsiteY5" fmla="*/ 20525 h 73304"/>
                  <a:gd name="connsiteX6" fmla="*/ 30625 w 61005"/>
                  <a:gd name="connsiteY6" fmla="*/ 0 h 73304"/>
                  <a:gd name="connsiteX7" fmla="*/ 59050 w 61005"/>
                  <a:gd name="connsiteY7" fmla="*/ 20118 h 73304"/>
                  <a:gd name="connsiteX8" fmla="*/ 44715 w 61005"/>
                  <a:gd name="connsiteY8" fmla="*/ 23213 h 73304"/>
                  <a:gd name="connsiteX9" fmla="*/ 30380 w 61005"/>
                  <a:gd name="connsiteY9" fmla="*/ 11403 h 73304"/>
                  <a:gd name="connsiteX10" fmla="*/ 18082 w 61005"/>
                  <a:gd name="connsiteY10" fmla="*/ 19711 h 73304"/>
                  <a:gd name="connsiteX11" fmla="*/ 34208 w 61005"/>
                  <a:gd name="connsiteY11" fmla="*/ 30381 h 73304"/>
                  <a:gd name="connsiteX12" fmla="*/ 61005 w 61005"/>
                  <a:gd name="connsiteY12" fmla="*/ 52127 h 73304"/>
                  <a:gd name="connsiteX13" fmla="*/ 32498 w 61005"/>
                  <a:gd name="connsiteY13" fmla="*/ 73304 h 73304"/>
                  <a:gd name="connsiteX14" fmla="*/ 82 w 61005"/>
                  <a:gd name="connsiteY14" fmla="*/ 50824 h 73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61005" h="73304">
                    <a:moveTo>
                      <a:pt x="0" y="50661"/>
                    </a:moveTo>
                    <a:lnTo>
                      <a:pt x="14335" y="47729"/>
                    </a:lnTo>
                    <a:cubicBezTo>
                      <a:pt x="16534" y="56200"/>
                      <a:pt x="21421" y="61494"/>
                      <a:pt x="32661" y="61494"/>
                    </a:cubicBezTo>
                    <a:cubicBezTo>
                      <a:pt x="41132" y="61494"/>
                      <a:pt x="45530" y="58562"/>
                      <a:pt x="45530" y="52616"/>
                    </a:cubicBezTo>
                    <a:cubicBezTo>
                      <a:pt x="45530" y="47159"/>
                      <a:pt x="41702" y="44471"/>
                      <a:pt x="27937" y="41946"/>
                    </a:cubicBezTo>
                    <a:cubicBezTo>
                      <a:pt x="9448" y="38281"/>
                      <a:pt x="2932" y="32009"/>
                      <a:pt x="2932" y="20525"/>
                    </a:cubicBezTo>
                    <a:cubicBezTo>
                      <a:pt x="2932" y="7982"/>
                      <a:pt x="12136" y="0"/>
                      <a:pt x="30625" y="0"/>
                    </a:cubicBezTo>
                    <a:cubicBezTo>
                      <a:pt x="49114" y="0"/>
                      <a:pt x="56200" y="7819"/>
                      <a:pt x="59050" y="20118"/>
                    </a:cubicBezTo>
                    <a:lnTo>
                      <a:pt x="44715" y="23213"/>
                    </a:lnTo>
                    <a:cubicBezTo>
                      <a:pt x="42842" y="14661"/>
                      <a:pt x="38688" y="11403"/>
                      <a:pt x="30380" y="11403"/>
                    </a:cubicBezTo>
                    <a:cubicBezTo>
                      <a:pt x="22073" y="11403"/>
                      <a:pt x="18082" y="14498"/>
                      <a:pt x="18082" y="19711"/>
                    </a:cubicBezTo>
                    <a:cubicBezTo>
                      <a:pt x="18082" y="24598"/>
                      <a:pt x="21014" y="28018"/>
                      <a:pt x="34208" y="30381"/>
                    </a:cubicBezTo>
                    <a:cubicBezTo>
                      <a:pt x="54815" y="34209"/>
                      <a:pt x="61005" y="41213"/>
                      <a:pt x="61005" y="52127"/>
                    </a:cubicBezTo>
                    <a:cubicBezTo>
                      <a:pt x="61005" y="64996"/>
                      <a:pt x="52453" y="73304"/>
                      <a:pt x="32498" y="73304"/>
                    </a:cubicBezTo>
                    <a:cubicBezTo>
                      <a:pt x="10018" y="73304"/>
                      <a:pt x="2606" y="64100"/>
                      <a:pt x="82" y="50824"/>
                    </a:cubicBezTo>
                  </a:path>
                </a:pathLst>
              </a:custGeom>
              <a:solidFill>
                <a:schemeClr val="accent2"/>
              </a:solidFill>
              <a:ln w="8132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1013"/>
              </a:p>
            </p:txBody>
          </p:sp>
          <p:sp>
            <p:nvSpPr>
              <p:cNvPr id="41" name="Forme libre : forme 40">
                <a:extLst>
                  <a:ext uri="{FF2B5EF4-FFF2-40B4-BE49-F238E27FC236}">
                    <a16:creationId xmlns:a16="http://schemas.microsoft.com/office/drawing/2014/main" id="{695C4C50-7AA6-EF6C-062F-A10D5FEFCCE9}"/>
                  </a:ext>
                </a:extLst>
              </p:cNvPr>
              <p:cNvSpPr/>
              <p:nvPr/>
            </p:nvSpPr>
            <p:spPr>
              <a:xfrm>
                <a:off x="2444530" y="107106"/>
                <a:ext cx="91228" cy="497153"/>
              </a:xfrm>
              <a:custGeom>
                <a:avLst/>
                <a:gdLst>
                  <a:gd name="connsiteX0" fmla="*/ 570 w 17267"/>
                  <a:gd name="connsiteY0" fmla="*/ 24761 h 94317"/>
                  <a:gd name="connsiteX1" fmla="*/ 16534 w 17267"/>
                  <a:gd name="connsiteY1" fmla="*/ 24761 h 94317"/>
                  <a:gd name="connsiteX2" fmla="*/ 16534 w 17267"/>
                  <a:gd name="connsiteY2" fmla="*/ 94318 h 94317"/>
                  <a:gd name="connsiteX3" fmla="*/ 570 w 17267"/>
                  <a:gd name="connsiteY3" fmla="*/ 94318 h 94317"/>
                  <a:gd name="connsiteX4" fmla="*/ 570 w 17267"/>
                  <a:gd name="connsiteY4" fmla="*/ 24761 h 94317"/>
                  <a:gd name="connsiteX5" fmla="*/ 0 w 17267"/>
                  <a:gd name="connsiteY5" fmla="*/ 0 h 94317"/>
                  <a:gd name="connsiteX6" fmla="*/ 17267 w 17267"/>
                  <a:gd name="connsiteY6" fmla="*/ 0 h 94317"/>
                  <a:gd name="connsiteX7" fmla="*/ 17267 w 17267"/>
                  <a:gd name="connsiteY7" fmla="*/ 12869 h 94317"/>
                  <a:gd name="connsiteX8" fmla="*/ 0 w 17267"/>
                  <a:gd name="connsiteY8" fmla="*/ 12869 h 94317"/>
                  <a:gd name="connsiteX9" fmla="*/ 0 w 17267"/>
                  <a:gd name="connsiteY9" fmla="*/ 0 h 943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7267" h="94317">
                    <a:moveTo>
                      <a:pt x="570" y="24761"/>
                    </a:moveTo>
                    <a:lnTo>
                      <a:pt x="16534" y="24761"/>
                    </a:lnTo>
                    <a:lnTo>
                      <a:pt x="16534" y="94318"/>
                    </a:lnTo>
                    <a:lnTo>
                      <a:pt x="570" y="94318"/>
                    </a:lnTo>
                    <a:lnTo>
                      <a:pt x="570" y="24761"/>
                    </a:lnTo>
                    <a:close/>
                    <a:moveTo>
                      <a:pt x="0" y="0"/>
                    </a:moveTo>
                    <a:lnTo>
                      <a:pt x="17267" y="0"/>
                    </a:lnTo>
                    <a:lnTo>
                      <a:pt x="17267" y="12869"/>
                    </a:lnTo>
                    <a:lnTo>
                      <a:pt x="0" y="12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8132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1013"/>
              </a:p>
            </p:txBody>
          </p:sp>
          <p:sp>
            <p:nvSpPr>
              <p:cNvPr id="42" name="Forme libre : forme 41">
                <a:extLst>
                  <a:ext uri="{FF2B5EF4-FFF2-40B4-BE49-F238E27FC236}">
                    <a16:creationId xmlns:a16="http://schemas.microsoft.com/office/drawing/2014/main" id="{0921D291-11C5-BD10-F517-A6A0F4695B7B}"/>
                  </a:ext>
                </a:extLst>
              </p:cNvPr>
              <p:cNvSpPr/>
              <p:nvPr/>
            </p:nvSpPr>
            <p:spPr>
              <a:xfrm>
                <a:off x="2577930" y="138448"/>
                <a:ext cx="249154" cy="475689"/>
              </a:xfrm>
              <a:custGeom>
                <a:avLst/>
                <a:gdLst>
                  <a:gd name="connsiteX0" fmla="*/ 9774 w 47158"/>
                  <a:gd name="connsiteY0" fmla="*/ 31684 h 90245"/>
                  <a:gd name="connsiteX1" fmla="*/ 0 w 47158"/>
                  <a:gd name="connsiteY1" fmla="*/ 31684 h 90245"/>
                  <a:gd name="connsiteX2" fmla="*/ 0 w 47158"/>
                  <a:gd name="connsiteY2" fmla="*/ 18815 h 90245"/>
                  <a:gd name="connsiteX3" fmla="*/ 9774 w 47158"/>
                  <a:gd name="connsiteY3" fmla="*/ 18815 h 90245"/>
                  <a:gd name="connsiteX4" fmla="*/ 9774 w 47158"/>
                  <a:gd name="connsiteY4" fmla="*/ 0 h 90245"/>
                  <a:gd name="connsiteX5" fmla="*/ 25738 w 47158"/>
                  <a:gd name="connsiteY5" fmla="*/ 0 h 90245"/>
                  <a:gd name="connsiteX6" fmla="*/ 25738 w 47158"/>
                  <a:gd name="connsiteY6" fmla="*/ 18815 h 90245"/>
                  <a:gd name="connsiteX7" fmla="*/ 46181 w 47158"/>
                  <a:gd name="connsiteY7" fmla="*/ 18815 h 90245"/>
                  <a:gd name="connsiteX8" fmla="*/ 46181 w 47158"/>
                  <a:gd name="connsiteY8" fmla="*/ 31684 h 90245"/>
                  <a:gd name="connsiteX9" fmla="*/ 25738 w 47158"/>
                  <a:gd name="connsiteY9" fmla="*/ 31684 h 90245"/>
                  <a:gd name="connsiteX10" fmla="*/ 25738 w 47158"/>
                  <a:gd name="connsiteY10" fmla="*/ 64996 h 90245"/>
                  <a:gd name="connsiteX11" fmla="*/ 35186 w 47158"/>
                  <a:gd name="connsiteY11" fmla="*/ 75340 h 90245"/>
                  <a:gd name="connsiteX12" fmla="*/ 45204 w 47158"/>
                  <a:gd name="connsiteY12" fmla="*/ 73548 h 90245"/>
                  <a:gd name="connsiteX13" fmla="*/ 47159 w 47158"/>
                  <a:gd name="connsiteY13" fmla="*/ 87721 h 90245"/>
                  <a:gd name="connsiteX14" fmla="*/ 31521 w 47158"/>
                  <a:gd name="connsiteY14" fmla="*/ 90246 h 90245"/>
                  <a:gd name="connsiteX15" fmla="*/ 9774 w 47158"/>
                  <a:gd name="connsiteY15" fmla="*/ 67195 h 90245"/>
                  <a:gd name="connsiteX16" fmla="*/ 9774 w 47158"/>
                  <a:gd name="connsiteY16" fmla="*/ 31684 h 902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47158" h="90245">
                    <a:moveTo>
                      <a:pt x="9774" y="31684"/>
                    </a:moveTo>
                    <a:lnTo>
                      <a:pt x="0" y="31684"/>
                    </a:lnTo>
                    <a:lnTo>
                      <a:pt x="0" y="18815"/>
                    </a:lnTo>
                    <a:lnTo>
                      <a:pt x="9774" y="18815"/>
                    </a:lnTo>
                    <a:lnTo>
                      <a:pt x="9774" y="0"/>
                    </a:lnTo>
                    <a:lnTo>
                      <a:pt x="25738" y="0"/>
                    </a:lnTo>
                    <a:lnTo>
                      <a:pt x="25738" y="18815"/>
                    </a:lnTo>
                    <a:lnTo>
                      <a:pt x="46181" y="18815"/>
                    </a:lnTo>
                    <a:lnTo>
                      <a:pt x="46181" y="31684"/>
                    </a:lnTo>
                    <a:lnTo>
                      <a:pt x="25738" y="31684"/>
                    </a:lnTo>
                    <a:lnTo>
                      <a:pt x="25738" y="64996"/>
                    </a:lnTo>
                    <a:cubicBezTo>
                      <a:pt x="25738" y="71757"/>
                      <a:pt x="28263" y="75340"/>
                      <a:pt x="35186" y="75340"/>
                    </a:cubicBezTo>
                    <a:cubicBezTo>
                      <a:pt x="38770" y="75340"/>
                      <a:pt x="41865" y="74607"/>
                      <a:pt x="45204" y="73548"/>
                    </a:cubicBezTo>
                    <a:lnTo>
                      <a:pt x="47159" y="87721"/>
                    </a:lnTo>
                    <a:cubicBezTo>
                      <a:pt x="41946" y="89349"/>
                      <a:pt x="38444" y="90246"/>
                      <a:pt x="31521" y="90246"/>
                    </a:cubicBezTo>
                    <a:cubicBezTo>
                      <a:pt x="16290" y="90246"/>
                      <a:pt x="9774" y="80227"/>
                      <a:pt x="9774" y="67195"/>
                    </a:cubicBezTo>
                    <a:lnTo>
                      <a:pt x="9774" y="31684"/>
                    </a:lnTo>
                    <a:close/>
                  </a:path>
                </a:pathLst>
              </a:custGeom>
              <a:solidFill>
                <a:schemeClr val="accent2"/>
              </a:solidFill>
              <a:ln w="8132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1013"/>
              </a:p>
            </p:txBody>
          </p:sp>
          <p:sp>
            <p:nvSpPr>
              <p:cNvPr id="43" name="Forme libre : forme 42">
                <a:extLst>
                  <a:ext uri="{FF2B5EF4-FFF2-40B4-BE49-F238E27FC236}">
                    <a16:creationId xmlns:a16="http://schemas.microsoft.com/office/drawing/2014/main" id="{75293570-F7ED-D45D-9E8C-06B6C81BCFDB}"/>
                  </a:ext>
                </a:extLst>
              </p:cNvPr>
              <p:cNvSpPr/>
              <p:nvPr/>
            </p:nvSpPr>
            <p:spPr>
              <a:xfrm>
                <a:off x="2848604" y="53441"/>
                <a:ext cx="350283" cy="559405"/>
              </a:xfrm>
              <a:custGeom>
                <a:avLst/>
                <a:gdLst>
                  <a:gd name="connsiteX0" fmla="*/ 19629 w 66299"/>
                  <a:gd name="connsiteY0" fmla="*/ 19955 h 106127"/>
                  <a:gd name="connsiteX1" fmla="*/ 54245 w 66299"/>
                  <a:gd name="connsiteY1" fmla="*/ 0 h 106127"/>
                  <a:gd name="connsiteX2" fmla="*/ 60191 w 66299"/>
                  <a:gd name="connsiteY2" fmla="*/ 11403 h 106127"/>
                  <a:gd name="connsiteX3" fmla="*/ 23620 w 66299"/>
                  <a:gd name="connsiteY3" fmla="*/ 27774 h 106127"/>
                  <a:gd name="connsiteX4" fmla="*/ 19629 w 66299"/>
                  <a:gd name="connsiteY4" fmla="*/ 19955 h 106127"/>
                  <a:gd name="connsiteX5" fmla="*/ 16045 w 66299"/>
                  <a:gd name="connsiteY5" fmla="*/ 63612 h 106127"/>
                  <a:gd name="connsiteX6" fmla="*/ 51720 w 66299"/>
                  <a:gd name="connsiteY6" fmla="*/ 63612 h 106127"/>
                  <a:gd name="connsiteX7" fmla="*/ 34697 w 66299"/>
                  <a:gd name="connsiteY7" fmla="*/ 45448 h 106127"/>
                  <a:gd name="connsiteX8" fmla="*/ 16045 w 66299"/>
                  <a:gd name="connsiteY8" fmla="*/ 63612 h 106127"/>
                  <a:gd name="connsiteX9" fmla="*/ 81 w 66299"/>
                  <a:gd name="connsiteY9" fmla="*/ 70535 h 106127"/>
                  <a:gd name="connsiteX10" fmla="*/ 35104 w 66299"/>
                  <a:gd name="connsiteY10" fmla="*/ 33150 h 106127"/>
                  <a:gd name="connsiteX11" fmla="*/ 66299 w 66299"/>
                  <a:gd name="connsiteY11" fmla="*/ 64915 h 106127"/>
                  <a:gd name="connsiteX12" fmla="*/ 65973 w 66299"/>
                  <a:gd name="connsiteY12" fmla="*/ 74200 h 106127"/>
                  <a:gd name="connsiteX13" fmla="*/ 15801 w 66299"/>
                  <a:gd name="connsiteY13" fmla="*/ 74200 h 106127"/>
                  <a:gd name="connsiteX14" fmla="*/ 35186 w 66299"/>
                  <a:gd name="connsiteY14" fmla="*/ 93096 h 106127"/>
                  <a:gd name="connsiteX15" fmla="*/ 52046 w 66299"/>
                  <a:gd name="connsiteY15" fmla="*/ 81123 h 106127"/>
                  <a:gd name="connsiteX16" fmla="*/ 65648 w 66299"/>
                  <a:gd name="connsiteY16" fmla="*/ 84951 h 106127"/>
                  <a:gd name="connsiteX17" fmla="*/ 35023 w 66299"/>
                  <a:gd name="connsiteY17" fmla="*/ 106128 h 106127"/>
                  <a:gd name="connsiteX18" fmla="*/ 0 w 66299"/>
                  <a:gd name="connsiteY18" fmla="*/ 70453 h 106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66299" h="106127">
                    <a:moveTo>
                      <a:pt x="19629" y="19955"/>
                    </a:moveTo>
                    <a:lnTo>
                      <a:pt x="54245" y="0"/>
                    </a:lnTo>
                    <a:lnTo>
                      <a:pt x="60191" y="11403"/>
                    </a:lnTo>
                    <a:lnTo>
                      <a:pt x="23620" y="27774"/>
                    </a:lnTo>
                    <a:lnTo>
                      <a:pt x="19629" y="19955"/>
                    </a:lnTo>
                    <a:close/>
                    <a:moveTo>
                      <a:pt x="16045" y="63612"/>
                    </a:moveTo>
                    <a:lnTo>
                      <a:pt x="51720" y="63612"/>
                    </a:lnTo>
                    <a:cubicBezTo>
                      <a:pt x="51150" y="51639"/>
                      <a:pt x="45774" y="45448"/>
                      <a:pt x="34697" y="45448"/>
                    </a:cubicBezTo>
                    <a:cubicBezTo>
                      <a:pt x="23620" y="45448"/>
                      <a:pt x="17511" y="51231"/>
                      <a:pt x="16045" y="63612"/>
                    </a:cubicBezTo>
                    <a:moveTo>
                      <a:pt x="81" y="70535"/>
                    </a:moveTo>
                    <a:cubicBezTo>
                      <a:pt x="81" y="46996"/>
                      <a:pt x="13357" y="33150"/>
                      <a:pt x="35104" y="33150"/>
                    </a:cubicBezTo>
                    <a:cubicBezTo>
                      <a:pt x="56851" y="33150"/>
                      <a:pt x="66299" y="45856"/>
                      <a:pt x="66299" y="64915"/>
                    </a:cubicBezTo>
                    <a:cubicBezTo>
                      <a:pt x="66299" y="67603"/>
                      <a:pt x="66299" y="70698"/>
                      <a:pt x="65973" y="74200"/>
                    </a:cubicBezTo>
                    <a:lnTo>
                      <a:pt x="15801" y="74200"/>
                    </a:lnTo>
                    <a:cubicBezTo>
                      <a:pt x="17023" y="86743"/>
                      <a:pt x="23376" y="93096"/>
                      <a:pt x="35186" y="93096"/>
                    </a:cubicBezTo>
                    <a:cubicBezTo>
                      <a:pt x="46263" y="93096"/>
                      <a:pt x="50091" y="87802"/>
                      <a:pt x="52046" y="81123"/>
                    </a:cubicBezTo>
                    <a:lnTo>
                      <a:pt x="65648" y="84951"/>
                    </a:lnTo>
                    <a:cubicBezTo>
                      <a:pt x="62390" y="97494"/>
                      <a:pt x="53675" y="106128"/>
                      <a:pt x="35023" y="106128"/>
                    </a:cubicBezTo>
                    <a:cubicBezTo>
                      <a:pt x="13765" y="106128"/>
                      <a:pt x="0" y="93748"/>
                      <a:pt x="0" y="70453"/>
                    </a:cubicBezTo>
                  </a:path>
                </a:pathLst>
              </a:custGeom>
              <a:solidFill>
                <a:schemeClr val="accent2"/>
              </a:solidFill>
              <a:ln w="8132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1013"/>
              </a:p>
            </p:txBody>
          </p:sp>
          <p:sp>
            <p:nvSpPr>
              <p:cNvPr id="44" name="Forme libre : forme 43">
                <a:extLst>
                  <a:ext uri="{FF2B5EF4-FFF2-40B4-BE49-F238E27FC236}">
                    <a16:creationId xmlns:a16="http://schemas.microsoft.com/office/drawing/2014/main" id="{8637F7B5-4491-2108-2276-BFEED9AFC162}"/>
                  </a:ext>
                </a:extLst>
              </p:cNvPr>
              <p:cNvSpPr/>
              <p:nvPr/>
            </p:nvSpPr>
            <p:spPr>
              <a:xfrm>
                <a:off x="48899" y="695280"/>
                <a:ext cx="350717" cy="510895"/>
              </a:xfrm>
              <a:custGeom>
                <a:avLst/>
                <a:gdLst>
                  <a:gd name="connsiteX0" fmla="*/ 50661 w 66381"/>
                  <a:gd name="connsiteY0" fmla="*/ 63367 h 96924"/>
                  <a:gd name="connsiteX1" fmla="*/ 50661 w 66381"/>
                  <a:gd name="connsiteY1" fmla="*/ 58073 h 96924"/>
                  <a:gd name="connsiteX2" fmla="*/ 32905 w 66381"/>
                  <a:gd name="connsiteY2" fmla="*/ 38118 h 96924"/>
                  <a:gd name="connsiteX3" fmla="*/ 15720 w 66381"/>
                  <a:gd name="connsiteY3" fmla="*/ 60598 h 96924"/>
                  <a:gd name="connsiteX4" fmla="*/ 32905 w 66381"/>
                  <a:gd name="connsiteY4" fmla="*/ 82752 h 96924"/>
                  <a:gd name="connsiteX5" fmla="*/ 50661 w 66381"/>
                  <a:gd name="connsiteY5" fmla="*/ 63367 h 96924"/>
                  <a:gd name="connsiteX6" fmla="*/ 50661 w 66381"/>
                  <a:gd name="connsiteY6" fmla="*/ 76643 h 96924"/>
                  <a:gd name="connsiteX7" fmla="*/ 49603 w 66381"/>
                  <a:gd name="connsiteY7" fmla="*/ 76643 h 96924"/>
                  <a:gd name="connsiteX8" fmla="*/ 25331 w 66381"/>
                  <a:gd name="connsiteY8" fmla="*/ 96924 h 96924"/>
                  <a:gd name="connsiteX9" fmla="*/ 0 w 66381"/>
                  <a:gd name="connsiteY9" fmla="*/ 60517 h 96924"/>
                  <a:gd name="connsiteX10" fmla="*/ 25738 w 66381"/>
                  <a:gd name="connsiteY10" fmla="*/ 23702 h 96924"/>
                  <a:gd name="connsiteX11" fmla="*/ 49521 w 66381"/>
                  <a:gd name="connsiteY11" fmla="*/ 43657 h 96924"/>
                  <a:gd name="connsiteX12" fmla="*/ 50580 w 66381"/>
                  <a:gd name="connsiteY12" fmla="*/ 43657 h 96924"/>
                  <a:gd name="connsiteX13" fmla="*/ 50580 w 66381"/>
                  <a:gd name="connsiteY13" fmla="*/ 0 h 96924"/>
                  <a:gd name="connsiteX14" fmla="*/ 66381 w 66381"/>
                  <a:gd name="connsiteY14" fmla="*/ 0 h 96924"/>
                  <a:gd name="connsiteX15" fmla="*/ 66381 w 66381"/>
                  <a:gd name="connsiteY15" fmla="*/ 94969 h 96924"/>
                  <a:gd name="connsiteX16" fmla="*/ 50580 w 66381"/>
                  <a:gd name="connsiteY16" fmla="*/ 94969 h 96924"/>
                  <a:gd name="connsiteX17" fmla="*/ 50580 w 66381"/>
                  <a:gd name="connsiteY17" fmla="*/ 76643 h 969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66381" h="96924">
                    <a:moveTo>
                      <a:pt x="50661" y="63367"/>
                    </a:moveTo>
                    <a:lnTo>
                      <a:pt x="50661" y="58073"/>
                    </a:lnTo>
                    <a:cubicBezTo>
                      <a:pt x="50661" y="46100"/>
                      <a:pt x="43738" y="38118"/>
                      <a:pt x="32905" y="38118"/>
                    </a:cubicBezTo>
                    <a:cubicBezTo>
                      <a:pt x="21340" y="38118"/>
                      <a:pt x="15720" y="45367"/>
                      <a:pt x="15720" y="60598"/>
                    </a:cubicBezTo>
                    <a:cubicBezTo>
                      <a:pt x="15720" y="75829"/>
                      <a:pt x="21014" y="82752"/>
                      <a:pt x="32905" y="82752"/>
                    </a:cubicBezTo>
                    <a:cubicBezTo>
                      <a:pt x="43575" y="82752"/>
                      <a:pt x="50661" y="75177"/>
                      <a:pt x="50661" y="63367"/>
                    </a:cubicBezTo>
                    <a:moveTo>
                      <a:pt x="50661" y="76643"/>
                    </a:moveTo>
                    <a:lnTo>
                      <a:pt x="49603" y="76643"/>
                    </a:lnTo>
                    <a:cubicBezTo>
                      <a:pt x="46100" y="88616"/>
                      <a:pt x="37792" y="96924"/>
                      <a:pt x="25331" y="96924"/>
                    </a:cubicBezTo>
                    <a:cubicBezTo>
                      <a:pt x="9367" y="96924"/>
                      <a:pt x="0" y="84055"/>
                      <a:pt x="0" y="60517"/>
                    </a:cubicBezTo>
                    <a:cubicBezTo>
                      <a:pt x="0" y="36978"/>
                      <a:pt x="9448" y="23539"/>
                      <a:pt x="25738" y="23702"/>
                    </a:cubicBezTo>
                    <a:cubicBezTo>
                      <a:pt x="38281" y="23539"/>
                      <a:pt x="46019" y="31521"/>
                      <a:pt x="49521" y="43657"/>
                    </a:cubicBezTo>
                    <a:lnTo>
                      <a:pt x="50580" y="43657"/>
                    </a:lnTo>
                    <a:lnTo>
                      <a:pt x="50580" y="0"/>
                    </a:lnTo>
                    <a:lnTo>
                      <a:pt x="66381" y="0"/>
                    </a:lnTo>
                    <a:lnTo>
                      <a:pt x="66381" y="94969"/>
                    </a:lnTo>
                    <a:lnTo>
                      <a:pt x="50580" y="94969"/>
                    </a:lnTo>
                    <a:lnTo>
                      <a:pt x="50580" y="76643"/>
                    </a:lnTo>
                    <a:close/>
                  </a:path>
                </a:pathLst>
              </a:custGeom>
              <a:solidFill>
                <a:schemeClr val="accent2"/>
              </a:solidFill>
              <a:ln w="8132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1013"/>
              </a:p>
            </p:txBody>
          </p:sp>
          <p:sp>
            <p:nvSpPr>
              <p:cNvPr id="45" name="Forme libre : forme 44">
                <a:extLst>
                  <a:ext uri="{FF2B5EF4-FFF2-40B4-BE49-F238E27FC236}">
                    <a16:creationId xmlns:a16="http://schemas.microsoft.com/office/drawing/2014/main" id="{5F817EFA-5F38-63CC-F0A8-842DEA935835}"/>
                  </a:ext>
                </a:extLst>
              </p:cNvPr>
              <p:cNvSpPr/>
              <p:nvPr/>
            </p:nvSpPr>
            <p:spPr>
              <a:xfrm>
                <a:off x="449966" y="820215"/>
                <a:ext cx="350283" cy="384673"/>
              </a:xfrm>
              <a:custGeom>
                <a:avLst/>
                <a:gdLst>
                  <a:gd name="connsiteX0" fmla="*/ 16045 w 66299"/>
                  <a:gd name="connsiteY0" fmla="*/ 30462 h 72978"/>
                  <a:gd name="connsiteX1" fmla="*/ 51720 w 66299"/>
                  <a:gd name="connsiteY1" fmla="*/ 30462 h 72978"/>
                  <a:gd name="connsiteX2" fmla="*/ 34697 w 66299"/>
                  <a:gd name="connsiteY2" fmla="*/ 12299 h 72978"/>
                  <a:gd name="connsiteX3" fmla="*/ 16045 w 66299"/>
                  <a:gd name="connsiteY3" fmla="*/ 30462 h 72978"/>
                  <a:gd name="connsiteX4" fmla="*/ 82 w 66299"/>
                  <a:gd name="connsiteY4" fmla="*/ 37385 h 72978"/>
                  <a:gd name="connsiteX5" fmla="*/ 35104 w 66299"/>
                  <a:gd name="connsiteY5" fmla="*/ 0 h 72978"/>
                  <a:gd name="connsiteX6" fmla="*/ 66300 w 66299"/>
                  <a:gd name="connsiteY6" fmla="*/ 31765 h 72978"/>
                  <a:gd name="connsiteX7" fmla="*/ 65974 w 66299"/>
                  <a:gd name="connsiteY7" fmla="*/ 41050 h 72978"/>
                  <a:gd name="connsiteX8" fmla="*/ 15801 w 66299"/>
                  <a:gd name="connsiteY8" fmla="*/ 41050 h 72978"/>
                  <a:gd name="connsiteX9" fmla="*/ 35186 w 66299"/>
                  <a:gd name="connsiteY9" fmla="*/ 59947 h 72978"/>
                  <a:gd name="connsiteX10" fmla="*/ 52046 w 66299"/>
                  <a:gd name="connsiteY10" fmla="*/ 47974 h 72978"/>
                  <a:gd name="connsiteX11" fmla="*/ 65648 w 66299"/>
                  <a:gd name="connsiteY11" fmla="*/ 51802 h 72978"/>
                  <a:gd name="connsiteX12" fmla="*/ 35023 w 66299"/>
                  <a:gd name="connsiteY12" fmla="*/ 72978 h 72978"/>
                  <a:gd name="connsiteX13" fmla="*/ 0 w 66299"/>
                  <a:gd name="connsiteY13" fmla="*/ 37304 h 729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6299" h="72978">
                    <a:moveTo>
                      <a:pt x="16045" y="30462"/>
                    </a:moveTo>
                    <a:lnTo>
                      <a:pt x="51720" y="30462"/>
                    </a:lnTo>
                    <a:cubicBezTo>
                      <a:pt x="51150" y="18489"/>
                      <a:pt x="45774" y="12299"/>
                      <a:pt x="34697" y="12299"/>
                    </a:cubicBezTo>
                    <a:cubicBezTo>
                      <a:pt x="23620" y="12299"/>
                      <a:pt x="17511" y="18082"/>
                      <a:pt x="16045" y="30462"/>
                    </a:cubicBezTo>
                    <a:moveTo>
                      <a:pt x="82" y="37385"/>
                    </a:moveTo>
                    <a:cubicBezTo>
                      <a:pt x="82" y="13846"/>
                      <a:pt x="13358" y="0"/>
                      <a:pt x="35104" y="0"/>
                    </a:cubicBezTo>
                    <a:cubicBezTo>
                      <a:pt x="56851" y="0"/>
                      <a:pt x="66300" y="12706"/>
                      <a:pt x="66300" y="31765"/>
                    </a:cubicBezTo>
                    <a:cubicBezTo>
                      <a:pt x="66300" y="34453"/>
                      <a:pt x="66300" y="37548"/>
                      <a:pt x="65974" y="41050"/>
                    </a:cubicBezTo>
                    <a:lnTo>
                      <a:pt x="15801" y="41050"/>
                    </a:lnTo>
                    <a:cubicBezTo>
                      <a:pt x="17023" y="53594"/>
                      <a:pt x="23376" y="59947"/>
                      <a:pt x="35186" y="59947"/>
                    </a:cubicBezTo>
                    <a:cubicBezTo>
                      <a:pt x="46263" y="59947"/>
                      <a:pt x="50091" y="54652"/>
                      <a:pt x="52046" y="47974"/>
                    </a:cubicBezTo>
                    <a:lnTo>
                      <a:pt x="65648" y="51802"/>
                    </a:lnTo>
                    <a:cubicBezTo>
                      <a:pt x="62390" y="64345"/>
                      <a:pt x="53675" y="72978"/>
                      <a:pt x="35023" y="72978"/>
                    </a:cubicBezTo>
                    <a:cubicBezTo>
                      <a:pt x="13683" y="72978"/>
                      <a:pt x="0" y="60598"/>
                      <a:pt x="0" y="37304"/>
                    </a:cubicBezTo>
                  </a:path>
                </a:pathLst>
              </a:custGeom>
              <a:solidFill>
                <a:schemeClr val="accent2"/>
              </a:solidFill>
              <a:ln w="8132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1013"/>
              </a:p>
            </p:txBody>
          </p:sp>
          <p:sp>
            <p:nvSpPr>
              <p:cNvPr id="46" name="Forme libre : forme 45">
                <a:extLst>
                  <a:ext uri="{FF2B5EF4-FFF2-40B4-BE49-F238E27FC236}">
                    <a16:creationId xmlns:a16="http://schemas.microsoft.com/office/drawing/2014/main" id="{1F065D3E-9F05-2AAA-1B1E-5A188EA69E4A}"/>
                  </a:ext>
                </a:extLst>
              </p:cNvPr>
              <p:cNvSpPr/>
              <p:nvPr/>
            </p:nvSpPr>
            <p:spPr>
              <a:xfrm>
                <a:off x="950435" y="728340"/>
                <a:ext cx="378254" cy="467530"/>
              </a:xfrm>
              <a:custGeom>
                <a:avLst/>
                <a:gdLst>
                  <a:gd name="connsiteX0" fmla="*/ 0 w 71593"/>
                  <a:gd name="connsiteY0" fmla="*/ 0 h 88697"/>
                  <a:gd name="connsiteX1" fmla="*/ 71594 w 71593"/>
                  <a:gd name="connsiteY1" fmla="*/ 0 h 88697"/>
                  <a:gd name="connsiteX2" fmla="*/ 71594 w 71593"/>
                  <a:gd name="connsiteY2" fmla="*/ 15475 h 88697"/>
                  <a:gd name="connsiteX3" fmla="*/ 44227 w 71593"/>
                  <a:gd name="connsiteY3" fmla="*/ 15475 h 88697"/>
                  <a:gd name="connsiteX4" fmla="*/ 44227 w 71593"/>
                  <a:gd name="connsiteY4" fmla="*/ 88698 h 88697"/>
                  <a:gd name="connsiteX5" fmla="*/ 27367 w 71593"/>
                  <a:gd name="connsiteY5" fmla="*/ 88698 h 88697"/>
                  <a:gd name="connsiteX6" fmla="*/ 27367 w 71593"/>
                  <a:gd name="connsiteY6" fmla="*/ 15475 h 88697"/>
                  <a:gd name="connsiteX7" fmla="*/ 0 w 71593"/>
                  <a:gd name="connsiteY7" fmla="*/ 15475 h 88697"/>
                  <a:gd name="connsiteX8" fmla="*/ 0 w 71593"/>
                  <a:gd name="connsiteY8" fmla="*/ 0 h 88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1593" h="88697">
                    <a:moveTo>
                      <a:pt x="0" y="0"/>
                    </a:moveTo>
                    <a:lnTo>
                      <a:pt x="71594" y="0"/>
                    </a:lnTo>
                    <a:lnTo>
                      <a:pt x="71594" y="15475"/>
                    </a:lnTo>
                    <a:lnTo>
                      <a:pt x="44227" y="15475"/>
                    </a:lnTo>
                    <a:lnTo>
                      <a:pt x="44227" y="88698"/>
                    </a:lnTo>
                    <a:lnTo>
                      <a:pt x="27367" y="88698"/>
                    </a:lnTo>
                    <a:lnTo>
                      <a:pt x="27367" y="15475"/>
                    </a:lnTo>
                    <a:lnTo>
                      <a:pt x="0" y="1547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8132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1013"/>
              </a:p>
            </p:txBody>
          </p:sp>
          <p:sp>
            <p:nvSpPr>
              <p:cNvPr id="47" name="Forme libre : forme 46">
                <a:extLst>
                  <a:ext uri="{FF2B5EF4-FFF2-40B4-BE49-F238E27FC236}">
                    <a16:creationId xmlns:a16="http://schemas.microsoft.com/office/drawing/2014/main" id="{98686C3A-90AF-ADB2-71EB-E79F8CE4AAA3}"/>
                  </a:ext>
                </a:extLst>
              </p:cNvPr>
              <p:cNvSpPr/>
              <p:nvPr/>
            </p:nvSpPr>
            <p:spPr>
              <a:xfrm>
                <a:off x="1314493" y="820215"/>
                <a:ext cx="371798" cy="385959"/>
              </a:xfrm>
              <a:custGeom>
                <a:avLst/>
                <a:gdLst>
                  <a:gd name="connsiteX0" fmla="*/ 15964 w 70371"/>
                  <a:gd name="connsiteY0" fmla="*/ 36245 h 73222"/>
                  <a:gd name="connsiteX1" fmla="*/ 35186 w 70371"/>
                  <a:gd name="connsiteY1" fmla="*/ 59458 h 73222"/>
                  <a:gd name="connsiteX2" fmla="*/ 54571 w 70371"/>
                  <a:gd name="connsiteY2" fmla="*/ 36245 h 73222"/>
                  <a:gd name="connsiteX3" fmla="*/ 35186 w 70371"/>
                  <a:gd name="connsiteY3" fmla="*/ 13439 h 73222"/>
                  <a:gd name="connsiteX4" fmla="*/ 15964 w 70371"/>
                  <a:gd name="connsiteY4" fmla="*/ 36245 h 73222"/>
                  <a:gd name="connsiteX5" fmla="*/ 0 w 70371"/>
                  <a:gd name="connsiteY5" fmla="*/ 36408 h 73222"/>
                  <a:gd name="connsiteX6" fmla="*/ 35349 w 70371"/>
                  <a:gd name="connsiteY6" fmla="*/ 0 h 73222"/>
                  <a:gd name="connsiteX7" fmla="*/ 70372 w 70371"/>
                  <a:gd name="connsiteY7" fmla="*/ 36408 h 73222"/>
                  <a:gd name="connsiteX8" fmla="*/ 35349 w 70371"/>
                  <a:gd name="connsiteY8" fmla="*/ 73223 h 73222"/>
                  <a:gd name="connsiteX9" fmla="*/ 0 w 70371"/>
                  <a:gd name="connsiteY9" fmla="*/ 36408 h 732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0371" h="73222">
                    <a:moveTo>
                      <a:pt x="15964" y="36245"/>
                    </a:moveTo>
                    <a:cubicBezTo>
                      <a:pt x="15964" y="50580"/>
                      <a:pt x="21910" y="59458"/>
                      <a:pt x="35186" y="59458"/>
                    </a:cubicBezTo>
                    <a:cubicBezTo>
                      <a:pt x="48462" y="59458"/>
                      <a:pt x="54571" y="50580"/>
                      <a:pt x="54571" y="36245"/>
                    </a:cubicBezTo>
                    <a:cubicBezTo>
                      <a:pt x="54571" y="21910"/>
                      <a:pt x="48055" y="13439"/>
                      <a:pt x="35186" y="13439"/>
                    </a:cubicBezTo>
                    <a:cubicBezTo>
                      <a:pt x="22317" y="13439"/>
                      <a:pt x="15964" y="21829"/>
                      <a:pt x="15964" y="36245"/>
                    </a:cubicBezTo>
                    <a:moveTo>
                      <a:pt x="0" y="36408"/>
                    </a:moveTo>
                    <a:cubicBezTo>
                      <a:pt x="0" y="13521"/>
                      <a:pt x="13765" y="0"/>
                      <a:pt x="35349" y="0"/>
                    </a:cubicBezTo>
                    <a:cubicBezTo>
                      <a:pt x="56933" y="0"/>
                      <a:pt x="70372" y="13439"/>
                      <a:pt x="70372" y="36408"/>
                    </a:cubicBezTo>
                    <a:cubicBezTo>
                      <a:pt x="70372" y="59376"/>
                      <a:pt x="57340" y="73223"/>
                      <a:pt x="35349" y="73223"/>
                    </a:cubicBezTo>
                    <a:cubicBezTo>
                      <a:pt x="13358" y="73223"/>
                      <a:pt x="0" y="59132"/>
                      <a:pt x="0" y="36408"/>
                    </a:cubicBezTo>
                  </a:path>
                </a:pathLst>
              </a:custGeom>
              <a:solidFill>
                <a:schemeClr val="accent2"/>
              </a:solidFill>
              <a:ln w="8132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1013"/>
              </a:p>
            </p:txBody>
          </p:sp>
          <p:sp>
            <p:nvSpPr>
              <p:cNvPr id="48" name="Forme libre : forme 47">
                <a:extLst>
                  <a:ext uri="{FF2B5EF4-FFF2-40B4-BE49-F238E27FC236}">
                    <a16:creationId xmlns:a16="http://schemas.microsoft.com/office/drawing/2014/main" id="{29EF4F3D-5A32-25F0-6A50-7DCED5DBEDF3}"/>
                  </a:ext>
                </a:extLst>
              </p:cNvPr>
              <p:cNvSpPr/>
              <p:nvPr/>
            </p:nvSpPr>
            <p:spPr>
              <a:xfrm>
                <a:off x="1733202" y="829661"/>
                <a:ext cx="332209" cy="376513"/>
              </a:xfrm>
              <a:custGeom>
                <a:avLst/>
                <a:gdLst>
                  <a:gd name="connsiteX0" fmla="*/ 47322 w 62878"/>
                  <a:gd name="connsiteY0" fmla="*/ 51150 h 71430"/>
                  <a:gd name="connsiteX1" fmla="*/ 45856 w 62878"/>
                  <a:gd name="connsiteY1" fmla="*/ 51150 h 71430"/>
                  <a:gd name="connsiteX2" fmla="*/ 21584 w 62878"/>
                  <a:gd name="connsiteY2" fmla="*/ 71431 h 71430"/>
                  <a:gd name="connsiteX3" fmla="*/ 0 w 62878"/>
                  <a:gd name="connsiteY3" fmla="*/ 46426 h 71430"/>
                  <a:gd name="connsiteX4" fmla="*/ 0 w 62878"/>
                  <a:gd name="connsiteY4" fmla="*/ 0 h 71430"/>
                  <a:gd name="connsiteX5" fmla="*/ 15964 w 62878"/>
                  <a:gd name="connsiteY5" fmla="*/ 0 h 71430"/>
                  <a:gd name="connsiteX6" fmla="*/ 15964 w 62878"/>
                  <a:gd name="connsiteY6" fmla="*/ 42272 h 71430"/>
                  <a:gd name="connsiteX7" fmla="*/ 29159 w 62878"/>
                  <a:gd name="connsiteY7" fmla="*/ 56933 h 71430"/>
                  <a:gd name="connsiteX8" fmla="*/ 46915 w 62878"/>
                  <a:gd name="connsiteY8" fmla="*/ 39340 h 71430"/>
                  <a:gd name="connsiteX9" fmla="*/ 46915 w 62878"/>
                  <a:gd name="connsiteY9" fmla="*/ 0 h 71430"/>
                  <a:gd name="connsiteX10" fmla="*/ 62879 w 62878"/>
                  <a:gd name="connsiteY10" fmla="*/ 0 h 71430"/>
                  <a:gd name="connsiteX11" fmla="*/ 62879 w 62878"/>
                  <a:gd name="connsiteY11" fmla="*/ 69476 h 71430"/>
                  <a:gd name="connsiteX12" fmla="*/ 47322 w 62878"/>
                  <a:gd name="connsiteY12" fmla="*/ 69476 h 71430"/>
                  <a:gd name="connsiteX13" fmla="*/ 47322 w 62878"/>
                  <a:gd name="connsiteY13" fmla="*/ 51150 h 714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2878" h="71430">
                    <a:moveTo>
                      <a:pt x="47322" y="51150"/>
                    </a:moveTo>
                    <a:lnTo>
                      <a:pt x="45856" y="51150"/>
                    </a:lnTo>
                    <a:cubicBezTo>
                      <a:pt x="42028" y="64019"/>
                      <a:pt x="33150" y="71431"/>
                      <a:pt x="21584" y="71431"/>
                    </a:cubicBezTo>
                    <a:cubicBezTo>
                      <a:pt x="6923" y="71431"/>
                      <a:pt x="0" y="61494"/>
                      <a:pt x="0" y="46426"/>
                    </a:cubicBezTo>
                    <a:lnTo>
                      <a:pt x="0" y="0"/>
                    </a:lnTo>
                    <a:lnTo>
                      <a:pt x="15964" y="0"/>
                    </a:lnTo>
                    <a:lnTo>
                      <a:pt x="15964" y="42272"/>
                    </a:lnTo>
                    <a:cubicBezTo>
                      <a:pt x="15964" y="50661"/>
                      <a:pt x="19629" y="56933"/>
                      <a:pt x="29159" y="56933"/>
                    </a:cubicBezTo>
                    <a:cubicBezTo>
                      <a:pt x="39910" y="56933"/>
                      <a:pt x="46915" y="49847"/>
                      <a:pt x="46915" y="39340"/>
                    </a:cubicBezTo>
                    <a:lnTo>
                      <a:pt x="46915" y="0"/>
                    </a:lnTo>
                    <a:lnTo>
                      <a:pt x="62879" y="0"/>
                    </a:lnTo>
                    <a:lnTo>
                      <a:pt x="62879" y="69476"/>
                    </a:lnTo>
                    <a:lnTo>
                      <a:pt x="47322" y="69476"/>
                    </a:lnTo>
                    <a:lnTo>
                      <a:pt x="47322" y="51150"/>
                    </a:lnTo>
                    <a:close/>
                  </a:path>
                </a:pathLst>
              </a:custGeom>
              <a:solidFill>
                <a:schemeClr val="accent2"/>
              </a:solidFill>
              <a:ln w="8132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1013"/>
              </a:p>
            </p:txBody>
          </p:sp>
          <p:sp>
            <p:nvSpPr>
              <p:cNvPr id="49" name="Forme libre : forme 48">
                <a:extLst>
                  <a:ext uri="{FF2B5EF4-FFF2-40B4-BE49-F238E27FC236}">
                    <a16:creationId xmlns:a16="http://schemas.microsoft.com/office/drawing/2014/main" id="{84C09775-307A-AC4A-D8E4-94628A55C1FC}"/>
                  </a:ext>
                </a:extLst>
              </p:cNvPr>
              <p:cNvSpPr/>
              <p:nvPr/>
            </p:nvSpPr>
            <p:spPr>
              <a:xfrm>
                <a:off x="2138997" y="695280"/>
                <a:ext cx="84339" cy="500590"/>
              </a:xfrm>
              <a:custGeom>
                <a:avLst/>
                <a:gdLst>
                  <a:gd name="connsiteX0" fmla="*/ 0 w 15963"/>
                  <a:gd name="connsiteY0" fmla="*/ 0 h 94969"/>
                  <a:gd name="connsiteX1" fmla="*/ 15964 w 15963"/>
                  <a:gd name="connsiteY1" fmla="*/ 0 h 94969"/>
                  <a:gd name="connsiteX2" fmla="*/ 15964 w 15963"/>
                  <a:gd name="connsiteY2" fmla="*/ 94969 h 94969"/>
                  <a:gd name="connsiteX3" fmla="*/ 0 w 15963"/>
                  <a:gd name="connsiteY3" fmla="*/ 94969 h 949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963" h="94969">
                    <a:moveTo>
                      <a:pt x="0" y="0"/>
                    </a:moveTo>
                    <a:lnTo>
                      <a:pt x="15964" y="0"/>
                    </a:lnTo>
                    <a:lnTo>
                      <a:pt x="15964" y="94969"/>
                    </a:lnTo>
                    <a:lnTo>
                      <a:pt x="0" y="94969"/>
                    </a:lnTo>
                    <a:close/>
                  </a:path>
                </a:pathLst>
              </a:custGeom>
              <a:solidFill>
                <a:schemeClr val="accent2"/>
              </a:solidFill>
              <a:ln w="8132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1013"/>
              </a:p>
            </p:txBody>
          </p:sp>
          <p:sp>
            <p:nvSpPr>
              <p:cNvPr id="50" name="Forme libre : forme 49">
                <a:extLst>
                  <a:ext uri="{FF2B5EF4-FFF2-40B4-BE49-F238E27FC236}">
                    <a16:creationId xmlns:a16="http://schemas.microsoft.com/office/drawing/2014/main" id="{F3E0A8A0-62E0-680B-53A1-B4CEF1C714CA}"/>
                  </a:ext>
                </a:extLst>
              </p:cNvPr>
              <p:cNvSpPr/>
              <p:nvPr/>
            </p:nvSpPr>
            <p:spPr>
              <a:xfrm>
                <a:off x="2275842" y="820215"/>
                <a:ext cx="371797" cy="385960"/>
              </a:xfrm>
              <a:custGeom>
                <a:avLst/>
                <a:gdLst>
                  <a:gd name="connsiteX0" fmla="*/ 15964 w 70371"/>
                  <a:gd name="connsiteY0" fmla="*/ 36245 h 73222"/>
                  <a:gd name="connsiteX1" fmla="*/ 35186 w 70371"/>
                  <a:gd name="connsiteY1" fmla="*/ 59458 h 73222"/>
                  <a:gd name="connsiteX2" fmla="*/ 54571 w 70371"/>
                  <a:gd name="connsiteY2" fmla="*/ 36245 h 73222"/>
                  <a:gd name="connsiteX3" fmla="*/ 35186 w 70371"/>
                  <a:gd name="connsiteY3" fmla="*/ 13439 h 73222"/>
                  <a:gd name="connsiteX4" fmla="*/ 15964 w 70371"/>
                  <a:gd name="connsiteY4" fmla="*/ 36245 h 73222"/>
                  <a:gd name="connsiteX5" fmla="*/ 0 w 70371"/>
                  <a:gd name="connsiteY5" fmla="*/ 36408 h 73222"/>
                  <a:gd name="connsiteX6" fmla="*/ 35349 w 70371"/>
                  <a:gd name="connsiteY6" fmla="*/ 0 h 73222"/>
                  <a:gd name="connsiteX7" fmla="*/ 70372 w 70371"/>
                  <a:gd name="connsiteY7" fmla="*/ 36408 h 73222"/>
                  <a:gd name="connsiteX8" fmla="*/ 35349 w 70371"/>
                  <a:gd name="connsiteY8" fmla="*/ 73223 h 73222"/>
                  <a:gd name="connsiteX9" fmla="*/ 0 w 70371"/>
                  <a:gd name="connsiteY9" fmla="*/ 36408 h 732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70371" h="73222">
                    <a:moveTo>
                      <a:pt x="15964" y="36245"/>
                    </a:moveTo>
                    <a:cubicBezTo>
                      <a:pt x="15964" y="50580"/>
                      <a:pt x="21910" y="59458"/>
                      <a:pt x="35186" y="59458"/>
                    </a:cubicBezTo>
                    <a:cubicBezTo>
                      <a:pt x="48462" y="59458"/>
                      <a:pt x="54571" y="50580"/>
                      <a:pt x="54571" y="36245"/>
                    </a:cubicBezTo>
                    <a:cubicBezTo>
                      <a:pt x="54571" y="21910"/>
                      <a:pt x="48055" y="13439"/>
                      <a:pt x="35186" y="13439"/>
                    </a:cubicBezTo>
                    <a:cubicBezTo>
                      <a:pt x="22317" y="13439"/>
                      <a:pt x="15964" y="21829"/>
                      <a:pt x="15964" y="36245"/>
                    </a:cubicBezTo>
                    <a:moveTo>
                      <a:pt x="0" y="36408"/>
                    </a:moveTo>
                    <a:cubicBezTo>
                      <a:pt x="0" y="13521"/>
                      <a:pt x="13765" y="0"/>
                      <a:pt x="35349" y="0"/>
                    </a:cubicBezTo>
                    <a:cubicBezTo>
                      <a:pt x="56933" y="0"/>
                      <a:pt x="70372" y="13439"/>
                      <a:pt x="70372" y="36408"/>
                    </a:cubicBezTo>
                    <a:cubicBezTo>
                      <a:pt x="70372" y="59376"/>
                      <a:pt x="57340" y="73223"/>
                      <a:pt x="35349" y="73223"/>
                    </a:cubicBezTo>
                    <a:cubicBezTo>
                      <a:pt x="13358" y="73223"/>
                      <a:pt x="0" y="59132"/>
                      <a:pt x="0" y="36408"/>
                    </a:cubicBezTo>
                  </a:path>
                </a:pathLst>
              </a:custGeom>
              <a:solidFill>
                <a:schemeClr val="accent2"/>
              </a:solidFill>
              <a:ln w="8132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1013"/>
              </a:p>
            </p:txBody>
          </p:sp>
          <p:sp>
            <p:nvSpPr>
              <p:cNvPr id="51" name="Forme libre : forme 50">
                <a:extLst>
                  <a:ext uri="{FF2B5EF4-FFF2-40B4-BE49-F238E27FC236}">
                    <a16:creationId xmlns:a16="http://schemas.microsoft.com/office/drawing/2014/main" id="{393BCA4F-669F-D8E1-E41E-6B8EB11080DF}"/>
                  </a:ext>
                </a:extLst>
              </p:cNvPr>
              <p:cNvSpPr/>
              <p:nvPr/>
            </p:nvSpPr>
            <p:spPr>
              <a:xfrm>
                <a:off x="2694545" y="829661"/>
                <a:ext cx="332209" cy="376514"/>
              </a:xfrm>
              <a:custGeom>
                <a:avLst/>
                <a:gdLst>
                  <a:gd name="connsiteX0" fmla="*/ 47322 w 62878"/>
                  <a:gd name="connsiteY0" fmla="*/ 51150 h 71430"/>
                  <a:gd name="connsiteX1" fmla="*/ 45856 w 62878"/>
                  <a:gd name="connsiteY1" fmla="*/ 51150 h 71430"/>
                  <a:gd name="connsiteX2" fmla="*/ 21584 w 62878"/>
                  <a:gd name="connsiteY2" fmla="*/ 71431 h 71430"/>
                  <a:gd name="connsiteX3" fmla="*/ 0 w 62878"/>
                  <a:gd name="connsiteY3" fmla="*/ 46426 h 71430"/>
                  <a:gd name="connsiteX4" fmla="*/ 0 w 62878"/>
                  <a:gd name="connsiteY4" fmla="*/ 0 h 71430"/>
                  <a:gd name="connsiteX5" fmla="*/ 15964 w 62878"/>
                  <a:gd name="connsiteY5" fmla="*/ 0 h 71430"/>
                  <a:gd name="connsiteX6" fmla="*/ 15964 w 62878"/>
                  <a:gd name="connsiteY6" fmla="*/ 42272 h 71430"/>
                  <a:gd name="connsiteX7" fmla="*/ 29159 w 62878"/>
                  <a:gd name="connsiteY7" fmla="*/ 56933 h 71430"/>
                  <a:gd name="connsiteX8" fmla="*/ 46915 w 62878"/>
                  <a:gd name="connsiteY8" fmla="*/ 39340 h 71430"/>
                  <a:gd name="connsiteX9" fmla="*/ 46915 w 62878"/>
                  <a:gd name="connsiteY9" fmla="*/ 0 h 71430"/>
                  <a:gd name="connsiteX10" fmla="*/ 62879 w 62878"/>
                  <a:gd name="connsiteY10" fmla="*/ 0 h 71430"/>
                  <a:gd name="connsiteX11" fmla="*/ 62879 w 62878"/>
                  <a:gd name="connsiteY11" fmla="*/ 69476 h 71430"/>
                  <a:gd name="connsiteX12" fmla="*/ 47322 w 62878"/>
                  <a:gd name="connsiteY12" fmla="*/ 69476 h 71430"/>
                  <a:gd name="connsiteX13" fmla="*/ 47322 w 62878"/>
                  <a:gd name="connsiteY13" fmla="*/ 51150 h 714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2878" h="71430">
                    <a:moveTo>
                      <a:pt x="47322" y="51150"/>
                    </a:moveTo>
                    <a:lnTo>
                      <a:pt x="45856" y="51150"/>
                    </a:lnTo>
                    <a:cubicBezTo>
                      <a:pt x="42028" y="64019"/>
                      <a:pt x="33150" y="71431"/>
                      <a:pt x="21584" y="71431"/>
                    </a:cubicBezTo>
                    <a:cubicBezTo>
                      <a:pt x="6923" y="71431"/>
                      <a:pt x="0" y="61494"/>
                      <a:pt x="0" y="46426"/>
                    </a:cubicBezTo>
                    <a:lnTo>
                      <a:pt x="0" y="0"/>
                    </a:lnTo>
                    <a:lnTo>
                      <a:pt x="15964" y="0"/>
                    </a:lnTo>
                    <a:lnTo>
                      <a:pt x="15964" y="42272"/>
                    </a:lnTo>
                    <a:cubicBezTo>
                      <a:pt x="15964" y="50661"/>
                      <a:pt x="19629" y="56933"/>
                      <a:pt x="29159" y="56933"/>
                    </a:cubicBezTo>
                    <a:cubicBezTo>
                      <a:pt x="39991" y="56933"/>
                      <a:pt x="46915" y="49847"/>
                      <a:pt x="46915" y="39340"/>
                    </a:cubicBezTo>
                    <a:lnTo>
                      <a:pt x="46915" y="0"/>
                    </a:lnTo>
                    <a:lnTo>
                      <a:pt x="62879" y="0"/>
                    </a:lnTo>
                    <a:lnTo>
                      <a:pt x="62879" y="69476"/>
                    </a:lnTo>
                    <a:lnTo>
                      <a:pt x="47322" y="69476"/>
                    </a:lnTo>
                    <a:lnTo>
                      <a:pt x="47322" y="51150"/>
                    </a:lnTo>
                    <a:close/>
                  </a:path>
                </a:pathLst>
              </a:custGeom>
              <a:solidFill>
                <a:schemeClr val="accent2"/>
              </a:solidFill>
              <a:ln w="8132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1013"/>
              </a:p>
            </p:txBody>
          </p:sp>
          <p:sp>
            <p:nvSpPr>
              <p:cNvPr id="52" name="Forme libre : forme 51">
                <a:extLst>
                  <a:ext uri="{FF2B5EF4-FFF2-40B4-BE49-F238E27FC236}">
                    <a16:creationId xmlns:a16="http://schemas.microsoft.com/office/drawing/2014/main" id="{C50D1C71-1CAD-27F5-069D-CE333A765187}"/>
                  </a:ext>
                </a:extLst>
              </p:cNvPr>
              <p:cNvSpPr/>
              <p:nvPr/>
            </p:nvSpPr>
            <p:spPr>
              <a:xfrm>
                <a:off x="3071943" y="820642"/>
                <a:ext cx="322313" cy="386392"/>
              </a:xfrm>
              <a:custGeom>
                <a:avLst/>
                <a:gdLst>
                  <a:gd name="connsiteX0" fmla="*/ 0 w 61005"/>
                  <a:gd name="connsiteY0" fmla="*/ 50661 h 73304"/>
                  <a:gd name="connsiteX1" fmla="*/ 14335 w 61005"/>
                  <a:gd name="connsiteY1" fmla="*/ 47729 h 73304"/>
                  <a:gd name="connsiteX2" fmla="*/ 32661 w 61005"/>
                  <a:gd name="connsiteY2" fmla="*/ 61494 h 73304"/>
                  <a:gd name="connsiteX3" fmla="*/ 45530 w 61005"/>
                  <a:gd name="connsiteY3" fmla="*/ 52616 h 73304"/>
                  <a:gd name="connsiteX4" fmla="*/ 27937 w 61005"/>
                  <a:gd name="connsiteY4" fmla="*/ 41946 h 73304"/>
                  <a:gd name="connsiteX5" fmla="*/ 2932 w 61005"/>
                  <a:gd name="connsiteY5" fmla="*/ 20525 h 73304"/>
                  <a:gd name="connsiteX6" fmla="*/ 30625 w 61005"/>
                  <a:gd name="connsiteY6" fmla="*/ 0 h 73304"/>
                  <a:gd name="connsiteX7" fmla="*/ 59050 w 61005"/>
                  <a:gd name="connsiteY7" fmla="*/ 20118 h 73304"/>
                  <a:gd name="connsiteX8" fmla="*/ 44716 w 61005"/>
                  <a:gd name="connsiteY8" fmla="*/ 23213 h 73304"/>
                  <a:gd name="connsiteX9" fmla="*/ 30381 w 61005"/>
                  <a:gd name="connsiteY9" fmla="*/ 11403 h 73304"/>
                  <a:gd name="connsiteX10" fmla="*/ 18082 w 61005"/>
                  <a:gd name="connsiteY10" fmla="*/ 19711 h 73304"/>
                  <a:gd name="connsiteX11" fmla="*/ 34209 w 61005"/>
                  <a:gd name="connsiteY11" fmla="*/ 30381 h 73304"/>
                  <a:gd name="connsiteX12" fmla="*/ 61005 w 61005"/>
                  <a:gd name="connsiteY12" fmla="*/ 52127 h 73304"/>
                  <a:gd name="connsiteX13" fmla="*/ 32498 w 61005"/>
                  <a:gd name="connsiteY13" fmla="*/ 73304 h 73304"/>
                  <a:gd name="connsiteX14" fmla="*/ 82 w 61005"/>
                  <a:gd name="connsiteY14" fmla="*/ 50824 h 73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61005" h="73304">
                    <a:moveTo>
                      <a:pt x="0" y="50661"/>
                    </a:moveTo>
                    <a:lnTo>
                      <a:pt x="14335" y="47729"/>
                    </a:lnTo>
                    <a:cubicBezTo>
                      <a:pt x="16534" y="56200"/>
                      <a:pt x="21421" y="61494"/>
                      <a:pt x="32661" y="61494"/>
                    </a:cubicBezTo>
                    <a:cubicBezTo>
                      <a:pt x="41132" y="61494"/>
                      <a:pt x="45530" y="58562"/>
                      <a:pt x="45530" y="52616"/>
                    </a:cubicBezTo>
                    <a:cubicBezTo>
                      <a:pt x="45530" y="47159"/>
                      <a:pt x="41702" y="44471"/>
                      <a:pt x="27937" y="41946"/>
                    </a:cubicBezTo>
                    <a:cubicBezTo>
                      <a:pt x="9448" y="38281"/>
                      <a:pt x="2932" y="32009"/>
                      <a:pt x="2932" y="20525"/>
                    </a:cubicBezTo>
                    <a:cubicBezTo>
                      <a:pt x="2932" y="7982"/>
                      <a:pt x="12136" y="0"/>
                      <a:pt x="30625" y="0"/>
                    </a:cubicBezTo>
                    <a:cubicBezTo>
                      <a:pt x="49114" y="0"/>
                      <a:pt x="56200" y="7819"/>
                      <a:pt x="59050" y="20118"/>
                    </a:cubicBezTo>
                    <a:lnTo>
                      <a:pt x="44716" y="23213"/>
                    </a:lnTo>
                    <a:cubicBezTo>
                      <a:pt x="42842" y="14661"/>
                      <a:pt x="38688" y="11403"/>
                      <a:pt x="30381" y="11403"/>
                    </a:cubicBezTo>
                    <a:cubicBezTo>
                      <a:pt x="22073" y="11403"/>
                      <a:pt x="18082" y="14498"/>
                      <a:pt x="18082" y="19711"/>
                    </a:cubicBezTo>
                    <a:cubicBezTo>
                      <a:pt x="18082" y="24597"/>
                      <a:pt x="21014" y="28018"/>
                      <a:pt x="34209" y="30381"/>
                    </a:cubicBezTo>
                    <a:cubicBezTo>
                      <a:pt x="54815" y="34209"/>
                      <a:pt x="61005" y="41213"/>
                      <a:pt x="61005" y="52127"/>
                    </a:cubicBezTo>
                    <a:cubicBezTo>
                      <a:pt x="61005" y="64996"/>
                      <a:pt x="52453" y="73304"/>
                      <a:pt x="32498" y="73304"/>
                    </a:cubicBezTo>
                    <a:cubicBezTo>
                      <a:pt x="10018" y="73304"/>
                      <a:pt x="2606" y="64100"/>
                      <a:pt x="82" y="50824"/>
                    </a:cubicBezTo>
                  </a:path>
                </a:pathLst>
              </a:custGeom>
              <a:solidFill>
                <a:schemeClr val="accent2"/>
              </a:solidFill>
              <a:ln w="8132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1013"/>
              </a:p>
            </p:txBody>
          </p:sp>
          <p:sp>
            <p:nvSpPr>
              <p:cNvPr id="53" name="Forme libre : forme 52">
                <a:extLst>
                  <a:ext uri="{FF2B5EF4-FFF2-40B4-BE49-F238E27FC236}">
                    <a16:creationId xmlns:a16="http://schemas.microsoft.com/office/drawing/2014/main" id="{538186C0-DB9F-C37B-0FBB-01E581337808}"/>
                  </a:ext>
                </a:extLst>
              </p:cNvPr>
              <p:cNvSpPr/>
              <p:nvPr/>
            </p:nvSpPr>
            <p:spPr>
              <a:xfrm>
                <a:off x="3420510" y="820215"/>
                <a:ext cx="350283" cy="384674"/>
              </a:xfrm>
              <a:custGeom>
                <a:avLst/>
                <a:gdLst>
                  <a:gd name="connsiteX0" fmla="*/ 16127 w 66299"/>
                  <a:gd name="connsiteY0" fmla="*/ 30462 h 72978"/>
                  <a:gd name="connsiteX1" fmla="*/ 51802 w 66299"/>
                  <a:gd name="connsiteY1" fmla="*/ 30462 h 72978"/>
                  <a:gd name="connsiteX2" fmla="*/ 34779 w 66299"/>
                  <a:gd name="connsiteY2" fmla="*/ 12299 h 72978"/>
                  <a:gd name="connsiteX3" fmla="*/ 16127 w 66299"/>
                  <a:gd name="connsiteY3" fmla="*/ 30462 h 72978"/>
                  <a:gd name="connsiteX4" fmla="*/ 82 w 66299"/>
                  <a:gd name="connsiteY4" fmla="*/ 37385 h 72978"/>
                  <a:gd name="connsiteX5" fmla="*/ 35104 w 66299"/>
                  <a:gd name="connsiteY5" fmla="*/ 0 h 72978"/>
                  <a:gd name="connsiteX6" fmla="*/ 66300 w 66299"/>
                  <a:gd name="connsiteY6" fmla="*/ 31765 h 72978"/>
                  <a:gd name="connsiteX7" fmla="*/ 65974 w 66299"/>
                  <a:gd name="connsiteY7" fmla="*/ 41050 h 72978"/>
                  <a:gd name="connsiteX8" fmla="*/ 15801 w 66299"/>
                  <a:gd name="connsiteY8" fmla="*/ 41050 h 72978"/>
                  <a:gd name="connsiteX9" fmla="*/ 35186 w 66299"/>
                  <a:gd name="connsiteY9" fmla="*/ 59947 h 72978"/>
                  <a:gd name="connsiteX10" fmla="*/ 52046 w 66299"/>
                  <a:gd name="connsiteY10" fmla="*/ 47974 h 72978"/>
                  <a:gd name="connsiteX11" fmla="*/ 65648 w 66299"/>
                  <a:gd name="connsiteY11" fmla="*/ 51802 h 72978"/>
                  <a:gd name="connsiteX12" fmla="*/ 35023 w 66299"/>
                  <a:gd name="connsiteY12" fmla="*/ 72978 h 72978"/>
                  <a:gd name="connsiteX13" fmla="*/ 0 w 66299"/>
                  <a:gd name="connsiteY13" fmla="*/ 37304 h 729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6299" h="72978">
                    <a:moveTo>
                      <a:pt x="16127" y="30462"/>
                    </a:moveTo>
                    <a:lnTo>
                      <a:pt x="51802" y="30462"/>
                    </a:lnTo>
                    <a:cubicBezTo>
                      <a:pt x="51231" y="18489"/>
                      <a:pt x="45856" y="12299"/>
                      <a:pt x="34779" y="12299"/>
                    </a:cubicBezTo>
                    <a:cubicBezTo>
                      <a:pt x="23702" y="12299"/>
                      <a:pt x="17593" y="18082"/>
                      <a:pt x="16127" y="30462"/>
                    </a:cubicBezTo>
                    <a:moveTo>
                      <a:pt x="82" y="37385"/>
                    </a:moveTo>
                    <a:cubicBezTo>
                      <a:pt x="82" y="13846"/>
                      <a:pt x="13358" y="0"/>
                      <a:pt x="35104" y="0"/>
                    </a:cubicBezTo>
                    <a:cubicBezTo>
                      <a:pt x="56851" y="0"/>
                      <a:pt x="66300" y="12706"/>
                      <a:pt x="66300" y="31765"/>
                    </a:cubicBezTo>
                    <a:cubicBezTo>
                      <a:pt x="66300" y="34453"/>
                      <a:pt x="66300" y="37548"/>
                      <a:pt x="65974" y="41050"/>
                    </a:cubicBezTo>
                    <a:lnTo>
                      <a:pt x="15801" y="41050"/>
                    </a:lnTo>
                    <a:cubicBezTo>
                      <a:pt x="17023" y="53594"/>
                      <a:pt x="23376" y="59947"/>
                      <a:pt x="35186" y="59947"/>
                    </a:cubicBezTo>
                    <a:cubicBezTo>
                      <a:pt x="46263" y="59947"/>
                      <a:pt x="50091" y="54652"/>
                      <a:pt x="52046" y="47974"/>
                    </a:cubicBezTo>
                    <a:lnTo>
                      <a:pt x="65648" y="51802"/>
                    </a:lnTo>
                    <a:cubicBezTo>
                      <a:pt x="62390" y="64345"/>
                      <a:pt x="53675" y="72978"/>
                      <a:pt x="35023" y="72978"/>
                    </a:cubicBezTo>
                    <a:cubicBezTo>
                      <a:pt x="13765" y="72978"/>
                      <a:pt x="0" y="60598"/>
                      <a:pt x="0" y="37304"/>
                    </a:cubicBezTo>
                  </a:path>
                </a:pathLst>
              </a:custGeom>
              <a:solidFill>
                <a:schemeClr val="accent2"/>
              </a:solidFill>
              <a:ln w="8132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 sz="101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2267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66" r:id="rId2"/>
    <p:sldLayoutId id="2147483667" r:id="rId3"/>
    <p:sldLayoutId id="2147483668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514350" rtl="0" eaLnBrk="1" latinLnBrk="0" hangingPunct="1">
        <a:lnSpc>
          <a:spcPct val="80000"/>
        </a:lnSpc>
        <a:spcBef>
          <a:spcPct val="0"/>
        </a:spcBef>
        <a:buNone/>
        <a:tabLst>
          <a:tab pos="6054750" algn="r"/>
        </a:tabLst>
        <a:defRPr sz="2363" b="1" kern="1200" spc="-45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514350" rtl="0" eaLnBrk="1" latinLnBrk="0" hangingPunct="1">
        <a:lnSpc>
          <a:spcPct val="85000"/>
        </a:lnSpc>
        <a:spcBef>
          <a:spcPts val="675"/>
        </a:spcBef>
        <a:spcAft>
          <a:spcPts val="675"/>
        </a:spcAft>
        <a:buFontTx/>
        <a:buNone/>
        <a:defRPr sz="1294" b="1" kern="1200" baseline="0">
          <a:solidFill>
            <a:schemeClr val="accent2"/>
          </a:solidFill>
          <a:latin typeface="+mn-lt"/>
          <a:ea typeface="+mn-ea"/>
          <a:cs typeface="+mn-cs"/>
        </a:defRPr>
      </a:lvl1pPr>
      <a:lvl2pPr marL="0" indent="0" algn="l" defTabSz="514350" rtl="0" eaLnBrk="1" latinLnBrk="0" hangingPunct="1">
        <a:lnSpc>
          <a:spcPct val="90000"/>
        </a:lnSpc>
        <a:spcBef>
          <a:spcPts val="169"/>
        </a:spcBef>
        <a:spcAft>
          <a:spcPts val="113"/>
        </a:spcAft>
        <a:buFontTx/>
        <a:buNone/>
        <a:defRPr sz="788" b="0" kern="1200" baseline="0">
          <a:solidFill>
            <a:schemeClr val="accent2"/>
          </a:solidFill>
          <a:latin typeface="+mn-lt"/>
          <a:ea typeface="+mn-ea"/>
          <a:cs typeface="+mn-cs"/>
        </a:defRPr>
      </a:lvl2pPr>
      <a:lvl3pPr marL="202500" indent="-202500" algn="l" defTabSz="514350" rtl="0" eaLnBrk="1" latinLnBrk="0" hangingPunct="1">
        <a:lnSpc>
          <a:spcPct val="90000"/>
        </a:lnSpc>
        <a:spcBef>
          <a:spcPts val="169"/>
        </a:spcBef>
        <a:spcAft>
          <a:spcPts val="113"/>
        </a:spcAft>
        <a:buClr>
          <a:schemeClr val="accent1"/>
        </a:buClr>
        <a:buFont typeface="Arial" panose="020B0604020202020204" pitchFamily="34" charset="0"/>
        <a:buChar char="•"/>
        <a:defRPr sz="788" kern="1200" baseline="0">
          <a:solidFill>
            <a:schemeClr val="accent2"/>
          </a:solidFill>
          <a:latin typeface="+mn-lt"/>
          <a:ea typeface="+mn-ea"/>
          <a:cs typeface="+mn-cs"/>
        </a:defRPr>
      </a:lvl3pPr>
      <a:lvl4pPr marL="405000" indent="-202500" algn="l" defTabSz="514350" rtl="0" eaLnBrk="1" latinLnBrk="0" hangingPunct="1">
        <a:lnSpc>
          <a:spcPct val="90000"/>
        </a:lnSpc>
        <a:spcBef>
          <a:spcPts val="169"/>
        </a:spcBef>
        <a:spcAft>
          <a:spcPts val="113"/>
        </a:spcAft>
        <a:buClr>
          <a:schemeClr val="accent1"/>
        </a:buClr>
        <a:buFont typeface="Arial" panose="020B0604020202020204" pitchFamily="34" charset="0"/>
        <a:buChar char="•"/>
        <a:defRPr sz="788" kern="1200" baseline="0">
          <a:solidFill>
            <a:schemeClr val="accent2"/>
          </a:solidFill>
          <a:latin typeface="+mn-lt"/>
          <a:ea typeface="+mn-ea"/>
          <a:cs typeface="+mn-cs"/>
        </a:defRPr>
      </a:lvl4pPr>
      <a:lvl5pPr marL="283500" indent="-81000" algn="l" defTabSz="514350" rtl="0" eaLnBrk="1" latinLnBrk="0" hangingPunct="1">
        <a:lnSpc>
          <a:spcPct val="100000"/>
        </a:lnSpc>
        <a:spcBef>
          <a:spcPts val="113"/>
        </a:spcBef>
        <a:spcAft>
          <a:spcPts val="56"/>
        </a:spcAft>
        <a:buFont typeface="Wingdings" panose="05000000000000000000" pitchFamily="2" charset="2"/>
        <a:buChar char=""/>
        <a:defRPr sz="844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62" userDrawn="1">
          <p15:clr>
            <a:srgbClr val="F26B43"/>
          </p15:clr>
        </p15:guide>
        <p15:guide id="2" pos="160" userDrawn="1">
          <p15:clr>
            <a:srgbClr val="F26B43"/>
          </p15:clr>
        </p15:guide>
        <p15:guide id="3" pos="4602" userDrawn="1">
          <p15:clr>
            <a:srgbClr val="F26B43"/>
          </p15:clr>
        </p15:guide>
        <p15:guide id="4" orient="horz" pos="1424" userDrawn="1">
          <p15:clr>
            <a:srgbClr val="F26B43"/>
          </p15:clr>
        </p15:guide>
        <p15:guide id="5" orient="horz" pos="1775" userDrawn="1">
          <p15:clr>
            <a:srgbClr val="F26B43"/>
          </p15:clr>
        </p15:guide>
        <p15:guide id="6" orient="horz" pos="5489" userDrawn="1">
          <p15:clr>
            <a:srgbClr val="F26B43"/>
          </p15:clr>
        </p15:guide>
        <p15:guide id="8" pos="2479" userDrawn="1">
          <p15:clr>
            <a:srgbClr val="F26B43"/>
          </p15:clr>
        </p15:guide>
        <p15:guide id="9" pos="2283" userDrawn="1">
          <p15:clr>
            <a:srgbClr val="F26B43"/>
          </p15:clr>
        </p15:guide>
        <p15:guide id="10" orient="horz" pos="6514" userDrawn="1">
          <p15:clr>
            <a:srgbClr val="F26B43"/>
          </p15:clr>
        </p15:guide>
        <p15:guide id="11" pos="849" userDrawn="1">
          <p15:clr>
            <a:srgbClr val="F26B43"/>
          </p15:clr>
        </p15:guide>
        <p15:guide id="12" orient="horz" pos="6055" userDrawn="1">
          <p15:clr>
            <a:srgbClr val="F26B43"/>
          </p15:clr>
        </p15:guide>
        <p15:guide id="13" orient="horz" pos="213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mailto:dl@utoulouse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E500B83-FAD7-0DC8-DF10-76DFA1F60BB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48357" y="1693708"/>
            <a:ext cx="6320100" cy="1896387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1E693F1-7728-9858-CB91-7A71D659A9F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11301" y="1693708"/>
            <a:ext cx="5557156" cy="7697941"/>
          </a:xfrm>
        </p:spPr>
        <p:txBody>
          <a:bodyPr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fr-FR" sz="2000" b="1" u="sng" dirty="0">
                <a:solidFill>
                  <a:schemeClr val="tx1"/>
                </a:solidFill>
              </a:rPr>
              <a:t>Recrutement Emploi étudiant</a:t>
            </a:r>
          </a:p>
          <a:p>
            <a:pPr algn="ctr">
              <a:lnSpc>
                <a:spcPct val="200000"/>
              </a:lnSpc>
            </a:pPr>
            <a:r>
              <a:rPr lang="fr-FR" sz="2000" b="1" u="sng" dirty="0">
                <a:solidFill>
                  <a:schemeClr val="tx1"/>
                </a:solidFill>
              </a:rPr>
              <a:t>Direction de la logistique : service colis</a:t>
            </a:r>
            <a:endParaRPr lang="fr-FR" sz="2000" u="sng" dirty="0">
              <a:solidFill>
                <a:schemeClr val="tx1"/>
              </a:solidFill>
            </a:endParaRPr>
          </a:p>
          <a:p>
            <a:pPr algn="ctr"/>
            <a:r>
              <a:rPr lang="fr-FR" dirty="0">
                <a:solidFill>
                  <a:schemeClr val="tx1"/>
                </a:solidFill>
              </a:rPr>
              <a:t>Epicerie sociale et solidaire étudiante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endParaRPr lang="fr-FR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fr-FR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 avez le sens du travail en équipe, de la rigueur, de l’autonomie, la direction de la logistique recrute :                                                                                           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Accueillir les livreurs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Tx/>
              <a:buChar char="-"/>
            </a:pPr>
            <a:r>
              <a: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Contrôle des colis livrés 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Tx/>
              <a:buChar char="-"/>
            </a:pPr>
            <a:r>
              <a: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Tri des colis par bâtiments pour dispatching</a:t>
            </a:r>
          </a:p>
          <a:p>
            <a:endParaRPr lang="fr-FR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r>
              <a:rPr lang="fr-F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vous êtes disponible dès à présent et jusqu’à fin Juillet 2026 sur les créneaux suivants : 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r>
              <a:rPr lang="fr-FR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matins de 8h30 à 12h30</a:t>
            </a:r>
          </a:p>
          <a:p>
            <a:pPr marL="171450" indent="-171450">
              <a:spcAft>
                <a:spcPts val="600"/>
              </a:spcAft>
              <a:buClr>
                <a:schemeClr val="bg1"/>
              </a:buClr>
              <a:buFont typeface=".Hiragino Kaku Gothic Interface W3"/>
              <a:buChar char="◉"/>
            </a:pPr>
            <a:endParaRPr lang="fr-FR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fr-FR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Envoyez votre CV à </a:t>
            </a:r>
            <a:r>
              <a:rPr lang="fr-F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dl@utoulouse.fr</a:t>
            </a:r>
            <a:endParaRPr lang="fr-F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Clr>
                <a:schemeClr val="bg1"/>
              </a:buClr>
            </a:pPr>
            <a:endParaRPr lang="fr-F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Clr>
                <a:schemeClr val="bg1"/>
              </a:buClr>
            </a:pPr>
            <a:endParaRPr lang="fr-F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Clr>
                <a:schemeClr val="bg1"/>
              </a:buClr>
            </a:pPr>
            <a:endParaRPr lang="fr-F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Clr>
                <a:schemeClr val="bg1"/>
              </a:buClr>
            </a:pPr>
            <a:endParaRPr lang="fr-F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9C586BB3-5EAD-4928-90D4-11FB293DDB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7950" y="7101717"/>
            <a:ext cx="3340100" cy="2289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66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UT">
  <a:themeElements>
    <a:clrScheme name="UT">
      <a:dk1>
        <a:srgbClr val="611313"/>
      </a:dk1>
      <a:lt1>
        <a:sysClr val="window" lastClr="FFFFFF"/>
      </a:lt1>
      <a:dk2>
        <a:srgbClr val="611313"/>
      </a:dk2>
      <a:lt2>
        <a:srgbClr val="FFFFFF"/>
      </a:lt2>
      <a:accent1>
        <a:srgbClr val="ED342B"/>
      </a:accent1>
      <a:accent2>
        <a:srgbClr val="611313"/>
      </a:accent2>
      <a:accent3>
        <a:srgbClr val="EFCAE2"/>
      </a:accent3>
      <a:accent4>
        <a:srgbClr val="FFE8F7"/>
      </a:accent4>
      <a:accent5>
        <a:srgbClr val="C8C8C8"/>
      </a:accent5>
      <a:accent6>
        <a:srgbClr val="F0F0F0"/>
      </a:accent6>
      <a:hlink>
        <a:srgbClr val="611313"/>
      </a:hlink>
      <a:folHlink>
        <a:srgbClr val="611313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 anchor="t" anchorCtr="0">
        <a:spAutoFit/>
      </a:bodyPr>
      <a:lstStyle>
        <a:defPPr algn="l">
          <a:defRPr sz="16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odele_ affiche_UT" id="{314D19F0-2BF4-492A-B482-DA67B977436D}" vid="{B5F6C3D5-FF2F-4BD8-B7A9-8CB7DE6599D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modele_ affiche_UT</Template>
  <TotalTime>20</TotalTime>
  <Words>91</Words>
  <Application>Microsoft Office PowerPoint</Application>
  <PresentationFormat>Personnalisé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.Hiragino Kaku Gothic Interface W3</vt:lpstr>
      <vt:lpstr>Arial</vt:lpstr>
      <vt:lpstr>Calibri</vt:lpstr>
      <vt:lpstr>Corbel</vt:lpstr>
      <vt:lpstr>Wingdings</vt:lpstr>
      <vt:lpstr>UT</vt:lpstr>
      <vt:lpstr>Présentation PowerPoint</vt:lpstr>
    </vt:vector>
  </TitlesOfParts>
  <Manager>Université de Toulouse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Université de Toulouse</dc:subject>
  <dc:creator>Magalie SORDELLO</dc:creator>
  <cp:lastModifiedBy>Magalie SORDELLO</cp:lastModifiedBy>
  <cp:revision>3</cp:revision>
  <dcterms:created xsi:type="dcterms:W3CDTF">2025-09-16T07:56:36Z</dcterms:created>
  <dcterms:modified xsi:type="dcterms:W3CDTF">2025-09-16T08:16:57Z</dcterms:modified>
</cp:coreProperties>
</file>